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68" r:id="rId3"/>
    <p:sldId id="269" r:id="rId4"/>
    <p:sldId id="258" r:id="rId5"/>
    <p:sldId id="270" r:id="rId6"/>
    <p:sldId id="271" r:id="rId7"/>
    <p:sldId id="272" r:id="rId8"/>
    <p:sldId id="273" r:id="rId9"/>
    <p:sldId id="274" r:id="rId10"/>
    <p:sldId id="285" r:id="rId11"/>
    <p:sldId id="275" r:id="rId12"/>
    <p:sldId id="279" r:id="rId13"/>
    <p:sldId id="283" r:id="rId14"/>
    <p:sldId id="284" r:id="rId15"/>
    <p:sldId id="280" r:id="rId16"/>
    <p:sldId id="282" r:id="rId17"/>
    <p:sldId id="286"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ApbgwHL/QQOu4o/NluuKgg==" hashData="4ZYwwT6D8+ExMYYtGcFX0TrRrKg="/>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6" autoAdjust="0"/>
    <p:restoredTop sz="94660"/>
  </p:normalViewPr>
  <p:slideViewPr>
    <p:cSldViewPr snapToGrid="0">
      <p:cViewPr varScale="1">
        <p:scale>
          <a:sx n="92" d="100"/>
          <a:sy n="92" d="100"/>
        </p:scale>
        <p:origin x="-3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8B069-B99E-48AF-A30C-ED547896101A}" type="doc">
      <dgm:prSet loTypeId="urn:microsoft.com/office/officeart/2005/8/layout/pyramid2" loCatId="list" qsTypeId="urn:microsoft.com/office/officeart/2005/8/quickstyle/simple1" qsCatId="simple" csTypeId="urn:microsoft.com/office/officeart/2005/8/colors/accent1_2" csCatId="accent1" phldr="1"/>
      <dgm:spPr/>
    </dgm:pt>
    <dgm:pt modelId="{279FC662-DC33-486D-AEBF-3D4320FAC1D5}">
      <dgm:prSet phldrT="[Tex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3. JEANS PATCH CUTTING</a:t>
          </a:r>
          <a:endParaRPr lang="en-IN" sz="1500" dirty="0">
            <a:latin typeface="Times New Roman" panose="02020603050405020304" pitchFamily="18" charset="0"/>
            <a:cs typeface="Times New Roman" panose="02020603050405020304" pitchFamily="18" charset="0"/>
          </a:endParaRPr>
        </a:p>
      </dgm:t>
    </dgm:pt>
    <dgm:pt modelId="{62D7AF6B-0B21-4FE2-A4AD-5A00BF68BD20}" type="parTrans" cxnId="{D7CD93AD-D2A6-4A9E-AF0D-7826B356F14D}">
      <dgm:prSet/>
      <dgm:spPr/>
      <dgm:t>
        <a:bodyPr/>
        <a:lstStyle/>
        <a:p>
          <a:endParaRPr lang="en-IN"/>
        </a:p>
      </dgm:t>
    </dgm:pt>
    <dgm:pt modelId="{B97662F0-6161-4A1F-93C0-565ADF5A8591}" type="sibTrans" cxnId="{D7CD93AD-D2A6-4A9E-AF0D-7826B356F14D}">
      <dgm:prSet/>
      <dgm:spPr/>
      <dgm:t>
        <a:bodyPr/>
        <a:lstStyle/>
        <a:p>
          <a:endParaRPr lang="en-IN"/>
        </a:p>
      </dgm:t>
    </dgm:pt>
    <dgm:pt modelId="{05F2A19C-51EE-462C-A30B-38E21E4DD339}">
      <dgm:prSe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2. LEATHER/ PU CUTTING</a:t>
          </a:r>
          <a:endParaRPr lang="en-IN" sz="1500" dirty="0">
            <a:latin typeface="Times New Roman" panose="02020603050405020304" pitchFamily="18" charset="0"/>
            <a:cs typeface="Times New Roman" panose="02020603050405020304" pitchFamily="18" charset="0"/>
          </a:endParaRPr>
        </a:p>
      </dgm:t>
    </dgm:pt>
    <dgm:pt modelId="{A37F16BF-A1C5-48DE-BAAD-7CE4E733275F}" type="parTrans" cxnId="{F0C5FBF7-7996-4FFC-9811-98B80F9E30E3}">
      <dgm:prSet/>
      <dgm:spPr/>
      <dgm:t>
        <a:bodyPr/>
        <a:lstStyle/>
        <a:p>
          <a:endParaRPr lang="en-IN"/>
        </a:p>
      </dgm:t>
    </dgm:pt>
    <dgm:pt modelId="{74C69853-898B-460B-8366-FC80A380CB9D}" type="sibTrans" cxnId="{F0C5FBF7-7996-4FFC-9811-98B80F9E30E3}">
      <dgm:prSet/>
      <dgm:spPr/>
      <dgm:t>
        <a:bodyPr/>
        <a:lstStyle/>
        <a:p>
          <a:endParaRPr lang="en-IN"/>
        </a:p>
      </dgm:t>
    </dgm:pt>
    <dgm:pt modelId="{208FF01F-C6B3-4BF8-BB17-C73CDBCD08EB}">
      <dgm:prSe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1. FABRIC CUTTING</a:t>
          </a:r>
          <a:endParaRPr lang="en-US" sz="1500" dirty="0">
            <a:latin typeface="Times New Roman" panose="02020603050405020304" pitchFamily="18" charset="0"/>
            <a:cs typeface="Times New Roman" panose="02020603050405020304" pitchFamily="18" charset="0"/>
          </a:endParaRPr>
        </a:p>
      </dgm:t>
    </dgm:pt>
    <dgm:pt modelId="{BF0EAC78-0BD6-4697-8157-DB4AD5E39451}" type="parTrans" cxnId="{CB9959B6-5D2B-4D36-8423-DFD09E6BFDA3}">
      <dgm:prSet/>
      <dgm:spPr/>
      <dgm:t>
        <a:bodyPr/>
        <a:lstStyle/>
        <a:p>
          <a:endParaRPr lang="en-IN"/>
        </a:p>
      </dgm:t>
    </dgm:pt>
    <dgm:pt modelId="{E402F62E-5072-45F5-8213-736459520CF1}" type="sibTrans" cxnId="{CB9959B6-5D2B-4D36-8423-DFD09E6BFDA3}">
      <dgm:prSet/>
      <dgm:spPr/>
      <dgm:t>
        <a:bodyPr/>
        <a:lstStyle/>
        <a:p>
          <a:endParaRPr lang="en-IN"/>
        </a:p>
      </dgm:t>
    </dgm:pt>
    <dgm:pt modelId="{BD83A808-E23C-4F0E-9911-64A201D9EDE5}">
      <dgm:prSe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4. PATTERN CUTTING FOR SWAROVSKI STONES SHEETS</a:t>
          </a:r>
          <a:endParaRPr lang="en-US" sz="1500" dirty="0">
            <a:latin typeface="Times New Roman" panose="02020603050405020304" pitchFamily="18" charset="0"/>
            <a:cs typeface="Times New Roman" panose="02020603050405020304" pitchFamily="18" charset="0"/>
          </a:endParaRPr>
        </a:p>
      </dgm:t>
    </dgm:pt>
    <dgm:pt modelId="{6CD47A31-D31D-493A-BCFB-D3B68F3705D2}" type="parTrans" cxnId="{86114AF4-B5A3-46C2-BCAE-4FBA7CDCB1C0}">
      <dgm:prSet/>
      <dgm:spPr/>
      <dgm:t>
        <a:bodyPr/>
        <a:lstStyle/>
        <a:p>
          <a:endParaRPr lang="en-IN"/>
        </a:p>
      </dgm:t>
    </dgm:pt>
    <dgm:pt modelId="{F5D4C61B-15C7-42A9-9D9B-1C2EDAC7FB56}" type="sibTrans" cxnId="{86114AF4-B5A3-46C2-BCAE-4FBA7CDCB1C0}">
      <dgm:prSet/>
      <dgm:spPr/>
      <dgm:t>
        <a:bodyPr/>
        <a:lstStyle/>
        <a:p>
          <a:endParaRPr lang="en-IN"/>
        </a:p>
      </dgm:t>
    </dgm:pt>
    <dgm:pt modelId="{9BA15E5F-D6E3-458E-B90A-0C1C0E4B0F1E}">
      <dgm:prSe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5. BUTTON MARKING</a:t>
          </a:r>
          <a:endParaRPr lang="en-US" sz="1500" dirty="0">
            <a:latin typeface="Times New Roman" panose="02020603050405020304" pitchFamily="18" charset="0"/>
            <a:cs typeface="Times New Roman" panose="02020603050405020304" pitchFamily="18" charset="0"/>
          </a:endParaRPr>
        </a:p>
      </dgm:t>
    </dgm:pt>
    <dgm:pt modelId="{451C2A71-BC07-4D9F-8AAE-3B2E82C1B56E}" type="parTrans" cxnId="{B3CC0F38-05F4-46D5-9A7F-788C7195A226}">
      <dgm:prSet/>
      <dgm:spPr/>
      <dgm:t>
        <a:bodyPr/>
        <a:lstStyle/>
        <a:p>
          <a:endParaRPr lang="en-IN"/>
        </a:p>
      </dgm:t>
    </dgm:pt>
    <dgm:pt modelId="{169F1D15-8FDF-429E-8C49-C5AD7A686862}" type="sibTrans" cxnId="{B3CC0F38-05F4-46D5-9A7F-788C7195A226}">
      <dgm:prSet/>
      <dgm:spPr/>
      <dgm:t>
        <a:bodyPr/>
        <a:lstStyle/>
        <a:p>
          <a:endParaRPr lang="en-IN"/>
        </a:p>
      </dgm:t>
    </dgm:pt>
    <dgm:pt modelId="{CD6F1291-5C2D-4FEB-8780-FCCC2349A2D1}">
      <dgm:prSe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6. DESIGNER BUTTON/ POLYESTER/ PLEXIGLASS BELT BUCKLES</a:t>
          </a:r>
          <a:endParaRPr lang="en-US" sz="1500" dirty="0">
            <a:latin typeface="Times New Roman" panose="02020603050405020304" pitchFamily="18" charset="0"/>
            <a:cs typeface="Times New Roman" panose="02020603050405020304" pitchFamily="18" charset="0"/>
          </a:endParaRPr>
        </a:p>
      </dgm:t>
    </dgm:pt>
    <dgm:pt modelId="{AE14AB0B-2290-484A-A084-0C3895E002F6}" type="parTrans" cxnId="{9C57B3AE-91AD-4837-8036-372CF26246E7}">
      <dgm:prSet/>
      <dgm:spPr/>
      <dgm:t>
        <a:bodyPr/>
        <a:lstStyle/>
        <a:p>
          <a:endParaRPr lang="en-IN"/>
        </a:p>
      </dgm:t>
    </dgm:pt>
    <dgm:pt modelId="{CBCA7062-7BE8-4294-87D4-414EE633BC79}" type="sibTrans" cxnId="{9C57B3AE-91AD-4837-8036-372CF26246E7}">
      <dgm:prSet/>
      <dgm:spPr/>
      <dgm:t>
        <a:bodyPr/>
        <a:lstStyle/>
        <a:p>
          <a:endParaRPr lang="en-IN"/>
        </a:p>
      </dgm:t>
    </dgm:pt>
    <dgm:pt modelId="{9D3EEF88-2CB1-4A14-853B-3A6D16D481CE}">
      <dgm:prSe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7. FOAM CUTTING</a:t>
          </a:r>
          <a:endParaRPr lang="en-US" sz="1500" dirty="0">
            <a:latin typeface="Times New Roman" panose="02020603050405020304" pitchFamily="18" charset="0"/>
            <a:cs typeface="Times New Roman" panose="02020603050405020304" pitchFamily="18" charset="0"/>
          </a:endParaRPr>
        </a:p>
      </dgm:t>
    </dgm:pt>
    <dgm:pt modelId="{315BC421-EDD0-432C-85CD-2695D8AE443A}" type="parTrans" cxnId="{243D815A-273C-414F-B725-561AB891DB18}">
      <dgm:prSet/>
      <dgm:spPr/>
      <dgm:t>
        <a:bodyPr/>
        <a:lstStyle/>
        <a:p>
          <a:endParaRPr lang="en-IN"/>
        </a:p>
      </dgm:t>
    </dgm:pt>
    <dgm:pt modelId="{F2C63533-1B1D-4A1B-AF6A-C3AD3511B454}" type="sibTrans" cxnId="{243D815A-273C-414F-B725-561AB891DB18}">
      <dgm:prSet/>
      <dgm:spPr/>
      <dgm:t>
        <a:bodyPr/>
        <a:lstStyle/>
        <a:p>
          <a:endParaRPr lang="en-IN"/>
        </a:p>
      </dgm:t>
    </dgm:pt>
    <dgm:pt modelId="{D3E11E78-4EF2-43B4-B697-3D997229C8EA}">
      <dgm:prSe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8. FELT FABRIC/ GUMMED FELT FABRIC CUTTING</a:t>
          </a:r>
          <a:endParaRPr lang="en-US" sz="1500" dirty="0">
            <a:latin typeface="Times New Roman" panose="02020603050405020304" pitchFamily="18" charset="0"/>
            <a:cs typeface="Times New Roman" panose="02020603050405020304" pitchFamily="18" charset="0"/>
          </a:endParaRPr>
        </a:p>
      </dgm:t>
    </dgm:pt>
    <dgm:pt modelId="{A8833098-6139-4BFC-B50A-7A9564679380}" type="parTrans" cxnId="{C56A115F-4810-4BFB-A94D-E02620A62BBB}">
      <dgm:prSet/>
      <dgm:spPr/>
      <dgm:t>
        <a:bodyPr/>
        <a:lstStyle/>
        <a:p>
          <a:endParaRPr lang="en-IN"/>
        </a:p>
      </dgm:t>
    </dgm:pt>
    <dgm:pt modelId="{FBB82E5E-CF0F-4870-8FE3-A996FA02704B}" type="sibTrans" cxnId="{C56A115F-4810-4BFB-A94D-E02620A62BBB}">
      <dgm:prSet/>
      <dgm:spPr/>
      <dgm:t>
        <a:bodyPr/>
        <a:lstStyle/>
        <a:p>
          <a:endParaRPr lang="en-IN"/>
        </a:p>
      </dgm:t>
    </dgm:pt>
    <dgm:pt modelId="{6624CE8E-6E39-4749-AE35-D2CFE7A7F666}">
      <dgm:prSet custT="1"/>
      <dgm:spPr>
        <a:ln>
          <a:solidFill>
            <a:schemeClr val="bg1"/>
          </a:solidFill>
        </a:ln>
      </dgm:spPr>
      <dgm:t>
        <a:bodyPr/>
        <a:lstStyle/>
        <a:p>
          <a:pPr algn="l"/>
          <a:r>
            <a:rPr lang="en-US" sz="1500" b="1" dirty="0">
              <a:latin typeface="Times New Roman" panose="02020603050405020304" pitchFamily="18" charset="0"/>
              <a:cs typeface="Times New Roman" panose="02020603050405020304" pitchFamily="18" charset="0"/>
            </a:rPr>
            <a:t>9. SPORTS CLOTHING PANEL PATTERN</a:t>
          </a:r>
          <a:endParaRPr lang="en-US" sz="1500" dirty="0">
            <a:latin typeface="Times New Roman" panose="02020603050405020304" pitchFamily="18" charset="0"/>
            <a:cs typeface="Times New Roman" panose="02020603050405020304" pitchFamily="18" charset="0"/>
          </a:endParaRPr>
        </a:p>
      </dgm:t>
    </dgm:pt>
    <dgm:pt modelId="{FB0C85F7-AE60-4954-A55C-F73625129C95}" type="parTrans" cxnId="{E2FC97F9-FAD3-4F30-968F-EF24F836F795}">
      <dgm:prSet/>
      <dgm:spPr/>
      <dgm:t>
        <a:bodyPr/>
        <a:lstStyle/>
        <a:p>
          <a:endParaRPr lang="en-IN"/>
        </a:p>
      </dgm:t>
    </dgm:pt>
    <dgm:pt modelId="{0AD9FFD1-B91D-4D15-B7EF-B9CF51B0C05F}" type="sibTrans" cxnId="{E2FC97F9-FAD3-4F30-968F-EF24F836F795}">
      <dgm:prSet/>
      <dgm:spPr/>
      <dgm:t>
        <a:bodyPr/>
        <a:lstStyle/>
        <a:p>
          <a:endParaRPr lang="en-IN"/>
        </a:p>
      </dgm:t>
    </dgm:pt>
    <dgm:pt modelId="{7983D2BC-6268-4A9C-B9AA-E0822538C28D}" type="pres">
      <dgm:prSet presAssocID="{56C8B069-B99E-48AF-A30C-ED547896101A}" presName="compositeShape" presStyleCnt="0">
        <dgm:presLayoutVars>
          <dgm:dir/>
          <dgm:resizeHandles/>
        </dgm:presLayoutVars>
      </dgm:prSet>
      <dgm:spPr/>
    </dgm:pt>
    <dgm:pt modelId="{33B56358-93F9-44F5-BFB9-2DAABDA3C167}" type="pres">
      <dgm:prSet presAssocID="{56C8B069-B99E-48AF-A30C-ED547896101A}" presName="pyramid" presStyleLbl="node1" presStyleIdx="0" presStyleCnt="1" custLinFactNeighborX="-84" custLinFactNeighborY="-3248"/>
      <dgm:spPr>
        <a:solidFill>
          <a:srgbClr val="C5F7C6"/>
        </a:solidFill>
        <a:ln>
          <a:solidFill>
            <a:schemeClr val="bg1"/>
          </a:solidFill>
        </a:ln>
      </dgm:spPr>
    </dgm:pt>
    <dgm:pt modelId="{99233B5C-9952-46D7-ACAE-2734FBC0BB9B}" type="pres">
      <dgm:prSet presAssocID="{56C8B069-B99E-48AF-A30C-ED547896101A}" presName="theList" presStyleCnt="0"/>
      <dgm:spPr/>
    </dgm:pt>
    <dgm:pt modelId="{164BCEED-3E96-4E16-B59D-7DD6A9DA7FDC}" type="pres">
      <dgm:prSet presAssocID="{208FF01F-C6B3-4BF8-BB17-C73CDBCD08EB}" presName="aNode" presStyleLbl="fgAcc1" presStyleIdx="0" presStyleCnt="9">
        <dgm:presLayoutVars>
          <dgm:bulletEnabled val="1"/>
        </dgm:presLayoutVars>
      </dgm:prSet>
      <dgm:spPr/>
      <dgm:t>
        <a:bodyPr/>
        <a:lstStyle/>
        <a:p>
          <a:endParaRPr lang="en-US"/>
        </a:p>
      </dgm:t>
    </dgm:pt>
    <dgm:pt modelId="{F3A98418-E1C6-4AD2-84E3-8CD5DD3C999A}" type="pres">
      <dgm:prSet presAssocID="{208FF01F-C6B3-4BF8-BB17-C73CDBCD08EB}" presName="aSpace" presStyleCnt="0"/>
      <dgm:spPr/>
    </dgm:pt>
    <dgm:pt modelId="{88B5C2F1-A6D0-4E8D-8BC5-7DE826301EE8}" type="pres">
      <dgm:prSet presAssocID="{05F2A19C-51EE-462C-A30B-38E21E4DD339}" presName="aNode" presStyleLbl="fgAcc1" presStyleIdx="1" presStyleCnt="9">
        <dgm:presLayoutVars>
          <dgm:bulletEnabled val="1"/>
        </dgm:presLayoutVars>
      </dgm:prSet>
      <dgm:spPr/>
      <dgm:t>
        <a:bodyPr/>
        <a:lstStyle/>
        <a:p>
          <a:endParaRPr lang="en-US"/>
        </a:p>
      </dgm:t>
    </dgm:pt>
    <dgm:pt modelId="{B00A0191-308D-49FE-B128-710B129DA526}" type="pres">
      <dgm:prSet presAssocID="{05F2A19C-51EE-462C-A30B-38E21E4DD339}" presName="aSpace" presStyleCnt="0"/>
      <dgm:spPr/>
    </dgm:pt>
    <dgm:pt modelId="{BADA4F49-BB2C-4D6D-8E57-62D8ACB92396}" type="pres">
      <dgm:prSet presAssocID="{279FC662-DC33-486D-AEBF-3D4320FAC1D5}" presName="aNode" presStyleLbl="fgAcc1" presStyleIdx="2" presStyleCnt="9">
        <dgm:presLayoutVars>
          <dgm:bulletEnabled val="1"/>
        </dgm:presLayoutVars>
      </dgm:prSet>
      <dgm:spPr/>
      <dgm:t>
        <a:bodyPr/>
        <a:lstStyle/>
        <a:p>
          <a:endParaRPr lang="en-US"/>
        </a:p>
      </dgm:t>
    </dgm:pt>
    <dgm:pt modelId="{E99B689D-3774-4932-8EED-B27D028EEC6E}" type="pres">
      <dgm:prSet presAssocID="{279FC662-DC33-486D-AEBF-3D4320FAC1D5}" presName="aSpace" presStyleCnt="0"/>
      <dgm:spPr/>
    </dgm:pt>
    <dgm:pt modelId="{8585FDB7-FF5E-4973-84A4-A3839D975C4D}" type="pres">
      <dgm:prSet presAssocID="{BD83A808-E23C-4F0E-9911-64A201D9EDE5}" presName="aNode" presStyleLbl="fgAcc1" presStyleIdx="3" presStyleCnt="9">
        <dgm:presLayoutVars>
          <dgm:bulletEnabled val="1"/>
        </dgm:presLayoutVars>
      </dgm:prSet>
      <dgm:spPr/>
      <dgm:t>
        <a:bodyPr/>
        <a:lstStyle/>
        <a:p>
          <a:endParaRPr lang="en-US"/>
        </a:p>
      </dgm:t>
    </dgm:pt>
    <dgm:pt modelId="{EF2F622D-5AE4-407D-850E-B5D5C819A120}" type="pres">
      <dgm:prSet presAssocID="{BD83A808-E23C-4F0E-9911-64A201D9EDE5}" presName="aSpace" presStyleCnt="0"/>
      <dgm:spPr/>
    </dgm:pt>
    <dgm:pt modelId="{C1A0EEF2-4BC0-4C3A-B56E-A2E6CBE80B09}" type="pres">
      <dgm:prSet presAssocID="{9BA15E5F-D6E3-458E-B90A-0C1C0E4B0F1E}" presName="aNode" presStyleLbl="fgAcc1" presStyleIdx="4" presStyleCnt="9" custScaleY="88791">
        <dgm:presLayoutVars>
          <dgm:bulletEnabled val="1"/>
        </dgm:presLayoutVars>
      </dgm:prSet>
      <dgm:spPr/>
      <dgm:t>
        <a:bodyPr/>
        <a:lstStyle/>
        <a:p>
          <a:endParaRPr lang="en-US"/>
        </a:p>
      </dgm:t>
    </dgm:pt>
    <dgm:pt modelId="{1101345B-CA1B-4458-920E-D66C028477FA}" type="pres">
      <dgm:prSet presAssocID="{9BA15E5F-D6E3-458E-B90A-0C1C0E4B0F1E}" presName="aSpace" presStyleCnt="0"/>
      <dgm:spPr/>
    </dgm:pt>
    <dgm:pt modelId="{66C6D2FE-9B34-4D9E-843A-CEEB8B35CA3E}" type="pres">
      <dgm:prSet presAssocID="{CD6F1291-5C2D-4FEB-8780-FCCC2349A2D1}" presName="aNode" presStyleLbl="fgAcc1" presStyleIdx="5" presStyleCnt="9">
        <dgm:presLayoutVars>
          <dgm:bulletEnabled val="1"/>
        </dgm:presLayoutVars>
      </dgm:prSet>
      <dgm:spPr/>
      <dgm:t>
        <a:bodyPr/>
        <a:lstStyle/>
        <a:p>
          <a:endParaRPr lang="en-US"/>
        </a:p>
      </dgm:t>
    </dgm:pt>
    <dgm:pt modelId="{3A335C22-CBE0-464F-BF04-6F60C8C61011}" type="pres">
      <dgm:prSet presAssocID="{CD6F1291-5C2D-4FEB-8780-FCCC2349A2D1}" presName="aSpace" presStyleCnt="0"/>
      <dgm:spPr/>
    </dgm:pt>
    <dgm:pt modelId="{9D70A67F-0231-42D3-8307-A83A0C87B1F5}" type="pres">
      <dgm:prSet presAssocID="{9D3EEF88-2CB1-4A14-853B-3A6D16D481CE}" presName="aNode" presStyleLbl="fgAcc1" presStyleIdx="6" presStyleCnt="9">
        <dgm:presLayoutVars>
          <dgm:bulletEnabled val="1"/>
        </dgm:presLayoutVars>
      </dgm:prSet>
      <dgm:spPr/>
      <dgm:t>
        <a:bodyPr/>
        <a:lstStyle/>
        <a:p>
          <a:endParaRPr lang="en-US"/>
        </a:p>
      </dgm:t>
    </dgm:pt>
    <dgm:pt modelId="{EE1A2A6C-3F1C-4B59-88A3-95958061A5D0}" type="pres">
      <dgm:prSet presAssocID="{9D3EEF88-2CB1-4A14-853B-3A6D16D481CE}" presName="aSpace" presStyleCnt="0"/>
      <dgm:spPr/>
    </dgm:pt>
    <dgm:pt modelId="{7D576D57-220B-4D8F-91B6-E9F1A720F539}" type="pres">
      <dgm:prSet presAssocID="{D3E11E78-4EF2-43B4-B697-3D997229C8EA}" presName="aNode" presStyleLbl="fgAcc1" presStyleIdx="7" presStyleCnt="9">
        <dgm:presLayoutVars>
          <dgm:bulletEnabled val="1"/>
        </dgm:presLayoutVars>
      </dgm:prSet>
      <dgm:spPr/>
      <dgm:t>
        <a:bodyPr/>
        <a:lstStyle/>
        <a:p>
          <a:endParaRPr lang="en-US"/>
        </a:p>
      </dgm:t>
    </dgm:pt>
    <dgm:pt modelId="{59F0E03E-B612-427D-B4AE-8D7A74B23DF2}" type="pres">
      <dgm:prSet presAssocID="{D3E11E78-4EF2-43B4-B697-3D997229C8EA}" presName="aSpace" presStyleCnt="0"/>
      <dgm:spPr/>
    </dgm:pt>
    <dgm:pt modelId="{327E2FE5-5C0C-48ED-A9E2-E40964DFC600}" type="pres">
      <dgm:prSet presAssocID="{6624CE8E-6E39-4749-AE35-D2CFE7A7F666}" presName="aNode" presStyleLbl="fgAcc1" presStyleIdx="8" presStyleCnt="9">
        <dgm:presLayoutVars>
          <dgm:bulletEnabled val="1"/>
        </dgm:presLayoutVars>
      </dgm:prSet>
      <dgm:spPr/>
      <dgm:t>
        <a:bodyPr/>
        <a:lstStyle/>
        <a:p>
          <a:endParaRPr lang="en-US"/>
        </a:p>
      </dgm:t>
    </dgm:pt>
    <dgm:pt modelId="{C5E9E6AA-D54B-4BA9-B526-7B18B55EBCA0}" type="pres">
      <dgm:prSet presAssocID="{6624CE8E-6E39-4749-AE35-D2CFE7A7F666}" presName="aSpace" presStyleCnt="0"/>
      <dgm:spPr/>
    </dgm:pt>
  </dgm:ptLst>
  <dgm:cxnLst>
    <dgm:cxn modelId="{243D815A-273C-414F-B725-561AB891DB18}" srcId="{56C8B069-B99E-48AF-A30C-ED547896101A}" destId="{9D3EEF88-2CB1-4A14-853B-3A6D16D481CE}" srcOrd="6" destOrd="0" parTransId="{315BC421-EDD0-432C-85CD-2695D8AE443A}" sibTransId="{F2C63533-1B1D-4A1B-AF6A-C3AD3511B454}"/>
    <dgm:cxn modelId="{17098F0A-D212-4DF5-975F-2EF0F2E549F4}" type="presOf" srcId="{9BA15E5F-D6E3-458E-B90A-0C1C0E4B0F1E}" destId="{C1A0EEF2-4BC0-4C3A-B56E-A2E6CBE80B09}" srcOrd="0" destOrd="0" presId="urn:microsoft.com/office/officeart/2005/8/layout/pyramid2"/>
    <dgm:cxn modelId="{E2FC97F9-FAD3-4F30-968F-EF24F836F795}" srcId="{56C8B069-B99E-48AF-A30C-ED547896101A}" destId="{6624CE8E-6E39-4749-AE35-D2CFE7A7F666}" srcOrd="8" destOrd="0" parTransId="{FB0C85F7-AE60-4954-A55C-F73625129C95}" sibTransId="{0AD9FFD1-B91D-4D15-B7EF-B9CF51B0C05F}"/>
    <dgm:cxn modelId="{49990CDA-C6C3-4A88-8529-2EA37C2978F1}" type="presOf" srcId="{208FF01F-C6B3-4BF8-BB17-C73CDBCD08EB}" destId="{164BCEED-3E96-4E16-B59D-7DD6A9DA7FDC}" srcOrd="0" destOrd="0" presId="urn:microsoft.com/office/officeart/2005/8/layout/pyramid2"/>
    <dgm:cxn modelId="{16EFA143-231D-4C0E-9A9A-A8BB035BF64B}" type="presOf" srcId="{BD83A808-E23C-4F0E-9911-64A201D9EDE5}" destId="{8585FDB7-FF5E-4973-84A4-A3839D975C4D}" srcOrd="0" destOrd="0" presId="urn:microsoft.com/office/officeart/2005/8/layout/pyramid2"/>
    <dgm:cxn modelId="{D7CD93AD-D2A6-4A9E-AF0D-7826B356F14D}" srcId="{56C8B069-B99E-48AF-A30C-ED547896101A}" destId="{279FC662-DC33-486D-AEBF-3D4320FAC1D5}" srcOrd="2" destOrd="0" parTransId="{62D7AF6B-0B21-4FE2-A4AD-5A00BF68BD20}" sibTransId="{B97662F0-6161-4A1F-93C0-565ADF5A8591}"/>
    <dgm:cxn modelId="{B3CC0F38-05F4-46D5-9A7F-788C7195A226}" srcId="{56C8B069-B99E-48AF-A30C-ED547896101A}" destId="{9BA15E5F-D6E3-458E-B90A-0C1C0E4B0F1E}" srcOrd="4" destOrd="0" parTransId="{451C2A71-BC07-4D9F-8AAE-3B2E82C1B56E}" sibTransId="{169F1D15-8FDF-429E-8C49-C5AD7A686862}"/>
    <dgm:cxn modelId="{8A042C1C-340B-4BB7-B03B-9C35A68D18A2}" type="presOf" srcId="{CD6F1291-5C2D-4FEB-8780-FCCC2349A2D1}" destId="{66C6D2FE-9B34-4D9E-843A-CEEB8B35CA3E}" srcOrd="0" destOrd="0" presId="urn:microsoft.com/office/officeart/2005/8/layout/pyramid2"/>
    <dgm:cxn modelId="{0D571523-6EDC-4F6D-BB25-26A3925FBCFF}" type="presOf" srcId="{6624CE8E-6E39-4749-AE35-D2CFE7A7F666}" destId="{327E2FE5-5C0C-48ED-A9E2-E40964DFC600}" srcOrd="0" destOrd="0" presId="urn:microsoft.com/office/officeart/2005/8/layout/pyramid2"/>
    <dgm:cxn modelId="{F2E654B0-B3C7-4F73-81FC-80168E96B8B2}" type="presOf" srcId="{9D3EEF88-2CB1-4A14-853B-3A6D16D481CE}" destId="{9D70A67F-0231-42D3-8307-A83A0C87B1F5}" srcOrd="0" destOrd="0" presId="urn:microsoft.com/office/officeart/2005/8/layout/pyramid2"/>
    <dgm:cxn modelId="{CB9959B6-5D2B-4D36-8423-DFD09E6BFDA3}" srcId="{56C8B069-B99E-48AF-A30C-ED547896101A}" destId="{208FF01F-C6B3-4BF8-BB17-C73CDBCD08EB}" srcOrd="0" destOrd="0" parTransId="{BF0EAC78-0BD6-4697-8157-DB4AD5E39451}" sibTransId="{E402F62E-5072-45F5-8213-736459520CF1}"/>
    <dgm:cxn modelId="{C56A115F-4810-4BFB-A94D-E02620A62BBB}" srcId="{56C8B069-B99E-48AF-A30C-ED547896101A}" destId="{D3E11E78-4EF2-43B4-B697-3D997229C8EA}" srcOrd="7" destOrd="0" parTransId="{A8833098-6139-4BFC-B50A-7A9564679380}" sibTransId="{FBB82E5E-CF0F-4870-8FE3-A996FA02704B}"/>
    <dgm:cxn modelId="{F0C5FBF7-7996-4FFC-9811-98B80F9E30E3}" srcId="{56C8B069-B99E-48AF-A30C-ED547896101A}" destId="{05F2A19C-51EE-462C-A30B-38E21E4DD339}" srcOrd="1" destOrd="0" parTransId="{A37F16BF-A1C5-48DE-BAAD-7CE4E733275F}" sibTransId="{74C69853-898B-460B-8366-FC80A380CB9D}"/>
    <dgm:cxn modelId="{45CE8093-EB21-4742-9B53-BD8476269060}" type="presOf" srcId="{D3E11E78-4EF2-43B4-B697-3D997229C8EA}" destId="{7D576D57-220B-4D8F-91B6-E9F1A720F539}" srcOrd="0" destOrd="0" presId="urn:microsoft.com/office/officeart/2005/8/layout/pyramid2"/>
    <dgm:cxn modelId="{9C57B3AE-91AD-4837-8036-372CF26246E7}" srcId="{56C8B069-B99E-48AF-A30C-ED547896101A}" destId="{CD6F1291-5C2D-4FEB-8780-FCCC2349A2D1}" srcOrd="5" destOrd="0" parTransId="{AE14AB0B-2290-484A-A084-0C3895E002F6}" sibTransId="{CBCA7062-7BE8-4294-87D4-414EE633BC79}"/>
    <dgm:cxn modelId="{B6276FDF-2EC5-41E9-BF36-904361CB81BA}" type="presOf" srcId="{05F2A19C-51EE-462C-A30B-38E21E4DD339}" destId="{88B5C2F1-A6D0-4E8D-8BC5-7DE826301EE8}" srcOrd="0" destOrd="0" presId="urn:microsoft.com/office/officeart/2005/8/layout/pyramid2"/>
    <dgm:cxn modelId="{B4468F3F-4BD2-4DF4-9C46-580B5B1AA545}" type="presOf" srcId="{56C8B069-B99E-48AF-A30C-ED547896101A}" destId="{7983D2BC-6268-4A9C-B9AA-E0822538C28D}" srcOrd="0" destOrd="0" presId="urn:microsoft.com/office/officeart/2005/8/layout/pyramid2"/>
    <dgm:cxn modelId="{62375C0A-40A7-40A1-AB4A-84E814AFBF2D}" type="presOf" srcId="{279FC662-DC33-486D-AEBF-3D4320FAC1D5}" destId="{BADA4F49-BB2C-4D6D-8E57-62D8ACB92396}" srcOrd="0" destOrd="0" presId="urn:microsoft.com/office/officeart/2005/8/layout/pyramid2"/>
    <dgm:cxn modelId="{86114AF4-B5A3-46C2-BCAE-4FBA7CDCB1C0}" srcId="{56C8B069-B99E-48AF-A30C-ED547896101A}" destId="{BD83A808-E23C-4F0E-9911-64A201D9EDE5}" srcOrd="3" destOrd="0" parTransId="{6CD47A31-D31D-493A-BCFB-D3B68F3705D2}" sibTransId="{F5D4C61B-15C7-42A9-9D9B-1C2EDAC7FB56}"/>
    <dgm:cxn modelId="{92F5AFF3-15BB-40B1-9761-53258DD28E74}" type="presParOf" srcId="{7983D2BC-6268-4A9C-B9AA-E0822538C28D}" destId="{33B56358-93F9-44F5-BFB9-2DAABDA3C167}" srcOrd="0" destOrd="0" presId="urn:microsoft.com/office/officeart/2005/8/layout/pyramid2"/>
    <dgm:cxn modelId="{58C5846F-0C36-49CE-B944-2BBF4A48F272}" type="presParOf" srcId="{7983D2BC-6268-4A9C-B9AA-E0822538C28D}" destId="{99233B5C-9952-46D7-ACAE-2734FBC0BB9B}" srcOrd="1" destOrd="0" presId="urn:microsoft.com/office/officeart/2005/8/layout/pyramid2"/>
    <dgm:cxn modelId="{602C9C61-2F96-4F02-8907-F0C03D9FC27D}" type="presParOf" srcId="{99233B5C-9952-46D7-ACAE-2734FBC0BB9B}" destId="{164BCEED-3E96-4E16-B59D-7DD6A9DA7FDC}" srcOrd="0" destOrd="0" presId="urn:microsoft.com/office/officeart/2005/8/layout/pyramid2"/>
    <dgm:cxn modelId="{191236BF-031D-4F6F-9073-AADC528261F9}" type="presParOf" srcId="{99233B5C-9952-46D7-ACAE-2734FBC0BB9B}" destId="{F3A98418-E1C6-4AD2-84E3-8CD5DD3C999A}" srcOrd="1" destOrd="0" presId="urn:microsoft.com/office/officeart/2005/8/layout/pyramid2"/>
    <dgm:cxn modelId="{1BE3D291-C621-451D-BDB2-6CC6EB8ACEE5}" type="presParOf" srcId="{99233B5C-9952-46D7-ACAE-2734FBC0BB9B}" destId="{88B5C2F1-A6D0-4E8D-8BC5-7DE826301EE8}" srcOrd="2" destOrd="0" presId="urn:microsoft.com/office/officeart/2005/8/layout/pyramid2"/>
    <dgm:cxn modelId="{596022DF-DCD6-4ACE-864F-6029B0A5F124}" type="presParOf" srcId="{99233B5C-9952-46D7-ACAE-2734FBC0BB9B}" destId="{B00A0191-308D-49FE-B128-710B129DA526}" srcOrd="3" destOrd="0" presId="urn:microsoft.com/office/officeart/2005/8/layout/pyramid2"/>
    <dgm:cxn modelId="{01CC6298-7333-4BC1-8A39-18516B584829}" type="presParOf" srcId="{99233B5C-9952-46D7-ACAE-2734FBC0BB9B}" destId="{BADA4F49-BB2C-4D6D-8E57-62D8ACB92396}" srcOrd="4" destOrd="0" presId="urn:microsoft.com/office/officeart/2005/8/layout/pyramid2"/>
    <dgm:cxn modelId="{FA61C5AB-02C2-48F5-8337-F74A38BED4EB}" type="presParOf" srcId="{99233B5C-9952-46D7-ACAE-2734FBC0BB9B}" destId="{E99B689D-3774-4932-8EED-B27D028EEC6E}" srcOrd="5" destOrd="0" presId="urn:microsoft.com/office/officeart/2005/8/layout/pyramid2"/>
    <dgm:cxn modelId="{95F69C3A-3869-4D99-ACC0-5F089A544EB4}" type="presParOf" srcId="{99233B5C-9952-46D7-ACAE-2734FBC0BB9B}" destId="{8585FDB7-FF5E-4973-84A4-A3839D975C4D}" srcOrd="6" destOrd="0" presId="urn:microsoft.com/office/officeart/2005/8/layout/pyramid2"/>
    <dgm:cxn modelId="{B496AEAE-FF40-4C68-9F79-47545F5C7FBF}" type="presParOf" srcId="{99233B5C-9952-46D7-ACAE-2734FBC0BB9B}" destId="{EF2F622D-5AE4-407D-850E-B5D5C819A120}" srcOrd="7" destOrd="0" presId="urn:microsoft.com/office/officeart/2005/8/layout/pyramid2"/>
    <dgm:cxn modelId="{CF96A994-5D9A-416B-8114-5601C626002A}" type="presParOf" srcId="{99233B5C-9952-46D7-ACAE-2734FBC0BB9B}" destId="{C1A0EEF2-4BC0-4C3A-B56E-A2E6CBE80B09}" srcOrd="8" destOrd="0" presId="urn:microsoft.com/office/officeart/2005/8/layout/pyramid2"/>
    <dgm:cxn modelId="{27E8455F-ADA5-41DF-BF56-DA6CA64065E4}" type="presParOf" srcId="{99233B5C-9952-46D7-ACAE-2734FBC0BB9B}" destId="{1101345B-CA1B-4458-920E-D66C028477FA}" srcOrd="9" destOrd="0" presId="urn:microsoft.com/office/officeart/2005/8/layout/pyramid2"/>
    <dgm:cxn modelId="{70A0E457-2A96-4FD7-9E9B-01154618780B}" type="presParOf" srcId="{99233B5C-9952-46D7-ACAE-2734FBC0BB9B}" destId="{66C6D2FE-9B34-4D9E-843A-CEEB8B35CA3E}" srcOrd="10" destOrd="0" presId="urn:microsoft.com/office/officeart/2005/8/layout/pyramid2"/>
    <dgm:cxn modelId="{F96EE055-1C37-4564-8074-A60468CC129E}" type="presParOf" srcId="{99233B5C-9952-46D7-ACAE-2734FBC0BB9B}" destId="{3A335C22-CBE0-464F-BF04-6F60C8C61011}" srcOrd="11" destOrd="0" presId="urn:microsoft.com/office/officeart/2005/8/layout/pyramid2"/>
    <dgm:cxn modelId="{DB20DE6A-B2D3-4988-8013-B8D8F11A225B}" type="presParOf" srcId="{99233B5C-9952-46D7-ACAE-2734FBC0BB9B}" destId="{9D70A67F-0231-42D3-8307-A83A0C87B1F5}" srcOrd="12" destOrd="0" presId="urn:microsoft.com/office/officeart/2005/8/layout/pyramid2"/>
    <dgm:cxn modelId="{B8196115-1DD4-41AC-80D5-C9985DD4C15E}" type="presParOf" srcId="{99233B5C-9952-46D7-ACAE-2734FBC0BB9B}" destId="{EE1A2A6C-3F1C-4B59-88A3-95958061A5D0}" srcOrd="13" destOrd="0" presId="urn:microsoft.com/office/officeart/2005/8/layout/pyramid2"/>
    <dgm:cxn modelId="{531FF9EF-A564-484E-A77E-E168F0B91CEA}" type="presParOf" srcId="{99233B5C-9952-46D7-ACAE-2734FBC0BB9B}" destId="{7D576D57-220B-4D8F-91B6-E9F1A720F539}" srcOrd="14" destOrd="0" presId="urn:microsoft.com/office/officeart/2005/8/layout/pyramid2"/>
    <dgm:cxn modelId="{B4A2554E-32C3-4F02-94DF-B41A15806D7E}" type="presParOf" srcId="{99233B5C-9952-46D7-ACAE-2734FBC0BB9B}" destId="{59F0E03E-B612-427D-B4AE-8D7A74B23DF2}" srcOrd="15" destOrd="0" presId="urn:microsoft.com/office/officeart/2005/8/layout/pyramid2"/>
    <dgm:cxn modelId="{34ECCBB4-9B8F-4F1E-ACC9-6C00E3DC48D5}" type="presParOf" srcId="{99233B5C-9952-46D7-ACAE-2734FBC0BB9B}" destId="{327E2FE5-5C0C-48ED-A9E2-E40964DFC600}" srcOrd="16" destOrd="0" presId="urn:microsoft.com/office/officeart/2005/8/layout/pyramid2"/>
    <dgm:cxn modelId="{BF415073-DC57-4C02-9289-897FA04E3A1A}" type="presParOf" srcId="{99233B5C-9952-46D7-ACAE-2734FBC0BB9B}" destId="{C5E9E6AA-D54B-4BA9-B526-7B18B55EBCA0}" srcOrd="1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56358-93F9-44F5-BFB9-2DAABDA3C167}">
      <dsp:nvSpPr>
        <dsp:cNvPr id="0" name=""/>
        <dsp:cNvSpPr/>
      </dsp:nvSpPr>
      <dsp:spPr>
        <a:xfrm>
          <a:off x="792095" y="0"/>
          <a:ext cx="5877272" cy="5877272"/>
        </a:xfrm>
        <a:prstGeom prst="triangle">
          <a:avLst/>
        </a:prstGeom>
        <a:solidFill>
          <a:srgbClr val="C5F7C6"/>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BCEED-3E96-4E16-B59D-7DD6A9DA7FDC}">
      <dsp:nvSpPr>
        <dsp:cNvPr id="0" name=""/>
        <dsp:cNvSpPr/>
      </dsp:nvSpPr>
      <dsp:spPr>
        <a:xfrm>
          <a:off x="3735668" y="588140"/>
          <a:ext cx="3820226" cy="469493"/>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1. FABRIC CUTTING</a:t>
          </a:r>
          <a:endParaRPr lang="en-US" sz="1500" kern="1200" dirty="0">
            <a:latin typeface="Times New Roman" panose="02020603050405020304" pitchFamily="18" charset="0"/>
            <a:cs typeface="Times New Roman" panose="02020603050405020304" pitchFamily="18" charset="0"/>
          </a:endParaRPr>
        </a:p>
      </dsp:txBody>
      <dsp:txXfrm>
        <a:off x="3758587" y="611059"/>
        <a:ext cx="3774388" cy="423655"/>
      </dsp:txXfrm>
    </dsp:sp>
    <dsp:sp modelId="{88B5C2F1-A6D0-4E8D-8BC5-7DE826301EE8}">
      <dsp:nvSpPr>
        <dsp:cNvPr id="0" name=""/>
        <dsp:cNvSpPr/>
      </dsp:nvSpPr>
      <dsp:spPr>
        <a:xfrm>
          <a:off x="3735668" y="1116319"/>
          <a:ext cx="3820226" cy="469493"/>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2. LEATHER/ PU CUTTING</a:t>
          </a:r>
          <a:endParaRPr lang="en-IN" sz="1500" kern="1200" dirty="0">
            <a:latin typeface="Times New Roman" panose="02020603050405020304" pitchFamily="18" charset="0"/>
            <a:cs typeface="Times New Roman" panose="02020603050405020304" pitchFamily="18" charset="0"/>
          </a:endParaRPr>
        </a:p>
      </dsp:txBody>
      <dsp:txXfrm>
        <a:off x="3758587" y="1139238"/>
        <a:ext cx="3774388" cy="423655"/>
      </dsp:txXfrm>
    </dsp:sp>
    <dsp:sp modelId="{BADA4F49-BB2C-4D6D-8E57-62D8ACB92396}">
      <dsp:nvSpPr>
        <dsp:cNvPr id="0" name=""/>
        <dsp:cNvSpPr/>
      </dsp:nvSpPr>
      <dsp:spPr>
        <a:xfrm>
          <a:off x="3735668" y="1644499"/>
          <a:ext cx="3820226" cy="469493"/>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3. JEANS PATCH CUTTING</a:t>
          </a:r>
          <a:endParaRPr lang="en-IN" sz="1500" kern="1200" dirty="0">
            <a:latin typeface="Times New Roman" panose="02020603050405020304" pitchFamily="18" charset="0"/>
            <a:cs typeface="Times New Roman" panose="02020603050405020304" pitchFamily="18" charset="0"/>
          </a:endParaRPr>
        </a:p>
      </dsp:txBody>
      <dsp:txXfrm>
        <a:off x="3758587" y="1667418"/>
        <a:ext cx="3774388" cy="423655"/>
      </dsp:txXfrm>
    </dsp:sp>
    <dsp:sp modelId="{8585FDB7-FF5E-4973-84A4-A3839D975C4D}">
      <dsp:nvSpPr>
        <dsp:cNvPr id="0" name=""/>
        <dsp:cNvSpPr/>
      </dsp:nvSpPr>
      <dsp:spPr>
        <a:xfrm>
          <a:off x="3735668" y="2172679"/>
          <a:ext cx="3820226" cy="469493"/>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4. PATTERN CUTTING FOR SWAROVSKI STONES SHEETS</a:t>
          </a:r>
          <a:endParaRPr lang="en-US" sz="1500" kern="1200" dirty="0">
            <a:latin typeface="Times New Roman" panose="02020603050405020304" pitchFamily="18" charset="0"/>
            <a:cs typeface="Times New Roman" panose="02020603050405020304" pitchFamily="18" charset="0"/>
          </a:endParaRPr>
        </a:p>
      </dsp:txBody>
      <dsp:txXfrm>
        <a:off x="3758587" y="2195598"/>
        <a:ext cx="3774388" cy="423655"/>
      </dsp:txXfrm>
    </dsp:sp>
    <dsp:sp modelId="{C1A0EEF2-4BC0-4C3A-B56E-A2E6CBE80B09}">
      <dsp:nvSpPr>
        <dsp:cNvPr id="0" name=""/>
        <dsp:cNvSpPr/>
      </dsp:nvSpPr>
      <dsp:spPr>
        <a:xfrm>
          <a:off x="3735668" y="2700858"/>
          <a:ext cx="3820226" cy="416867"/>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5. BUTTON MARKING</a:t>
          </a:r>
          <a:endParaRPr lang="en-US" sz="1500" kern="1200" dirty="0">
            <a:latin typeface="Times New Roman" panose="02020603050405020304" pitchFamily="18" charset="0"/>
            <a:cs typeface="Times New Roman" panose="02020603050405020304" pitchFamily="18" charset="0"/>
          </a:endParaRPr>
        </a:p>
      </dsp:txBody>
      <dsp:txXfrm>
        <a:off x="3756018" y="2721208"/>
        <a:ext cx="3779526" cy="376167"/>
      </dsp:txXfrm>
    </dsp:sp>
    <dsp:sp modelId="{66C6D2FE-9B34-4D9E-843A-CEEB8B35CA3E}">
      <dsp:nvSpPr>
        <dsp:cNvPr id="0" name=""/>
        <dsp:cNvSpPr/>
      </dsp:nvSpPr>
      <dsp:spPr>
        <a:xfrm>
          <a:off x="3735668" y="3176413"/>
          <a:ext cx="3820226" cy="469493"/>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6. DESIGNER BUTTON/ POLYESTER/ PLEXIGLASS BELT BUCKLES</a:t>
          </a:r>
          <a:endParaRPr lang="en-US" sz="1500" kern="1200" dirty="0">
            <a:latin typeface="Times New Roman" panose="02020603050405020304" pitchFamily="18" charset="0"/>
            <a:cs typeface="Times New Roman" panose="02020603050405020304" pitchFamily="18" charset="0"/>
          </a:endParaRPr>
        </a:p>
      </dsp:txBody>
      <dsp:txXfrm>
        <a:off x="3758587" y="3199332"/>
        <a:ext cx="3774388" cy="423655"/>
      </dsp:txXfrm>
    </dsp:sp>
    <dsp:sp modelId="{9D70A67F-0231-42D3-8307-A83A0C87B1F5}">
      <dsp:nvSpPr>
        <dsp:cNvPr id="0" name=""/>
        <dsp:cNvSpPr/>
      </dsp:nvSpPr>
      <dsp:spPr>
        <a:xfrm>
          <a:off x="3735668" y="3704592"/>
          <a:ext cx="3820226" cy="469493"/>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7. FOAM CUTTING</a:t>
          </a:r>
          <a:endParaRPr lang="en-US" sz="1500" kern="1200" dirty="0">
            <a:latin typeface="Times New Roman" panose="02020603050405020304" pitchFamily="18" charset="0"/>
            <a:cs typeface="Times New Roman" panose="02020603050405020304" pitchFamily="18" charset="0"/>
          </a:endParaRPr>
        </a:p>
      </dsp:txBody>
      <dsp:txXfrm>
        <a:off x="3758587" y="3727511"/>
        <a:ext cx="3774388" cy="423655"/>
      </dsp:txXfrm>
    </dsp:sp>
    <dsp:sp modelId="{7D576D57-220B-4D8F-91B6-E9F1A720F539}">
      <dsp:nvSpPr>
        <dsp:cNvPr id="0" name=""/>
        <dsp:cNvSpPr/>
      </dsp:nvSpPr>
      <dsp:spPr>
        <a:xfrm>
          <a:off x="3735668" y="4232772"/>
          <a:ext cx="3820226" cy="469493"/>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8. FELT FABRIC/ GUMMED FELT FABRIC CUTTING</a:t>
          </a:r>
          <a:endParaRPr lang="en-US" sz="1500" kern="1200" dirty="0">
            <a:latin typeface="Times New Roman" panose="02020603050405020304" pitchFamily="18" charset="0"/>
            <a:cs typeface="Times New Roman" panose="02020603050405020304" pitchFamily="18" charset="0"/>
          </a:endParaRPr>
        </a:p>
      </dsp:txBody>
      <dsp:txXfrm>
        <a:off x="3758587" y="4255691"/>
        <a:ext cx="3774388" cy="423655"/>
      </dsp:txXfrm>
    </dsp:sp>
    <dsp:sp modelId="{327E2FE5-5C0C-48ED-A9E2-E40964DFC600}">
      <dsp:nvSpPr>
        <dsp:cNvPr id="0" name=""/>
        <dsp:cNvSpPr/>
      </dsp:nvSpPr>
      <dsp:spPr>
        <a:xfrm>
          <a:off x="3735668" y="4760952"/>
          <a:ext cx="3820226" cy="469493"/>
        </a:xfrm>
        <a:prstGeom prst="round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latin typeface="Times New Roman" panose="02020603050405020304" pitchFamily="18" charset="0"/>
              <a:cs typeface="Times New Roman" panose="02020603050405020304" pitchFamily="18" charset="0"/>
            </a:rPr>
            <a:t>9. SPORTS CLOTHING PANEL PATTERN</a:t>
          </a:r>
          <a:endParaRPr lang="en-US" sz="1500" kern="1200" dirty="0">
            <a:latin typeface="Times New Roman" panose="02020603050405020304" pitchFamily="18" charset="0"/>
            <a:cs typeface="Times New Roman" panose="02020603050405020304" pitchFamily="18" charset="0"/>
          </a:endParaRPr>
        </a:p>
      </dsp:txBody>
      <dsp:txXfrm>
        <a:off x="3758587" y="4783871"/>
        <a:ext cx="3774388" cy="4236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3DC6D-9FC4-4937-A528-376BBC021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4EF1F17A-1106-4227-B906-F4EC0670F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7B85871E-B9B6-4585-9041-FE3142B3E37A}"/>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5" name="Footer Placeholder 4">
            <a:extLst>
              <a:ext uri="{FF2B5EF4-FFF2-40B4-BE49-F238E27FC236}">
                <a16:creationId xmlns:a16="http://schemas.microsoft.com/office/drawing/2014/main" xmlns="" id="{7DD0DD96-9AF6-4098-977D-EAC9FDA6459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3273ECAB-1B7E-4265-85EB-AA431C3BFB23}"/>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86563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F3858-2EC1-477C-ADC0-3EA5823EAF8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51726B7-A57A-4A93-BFC2-89EA5D969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4020E79-9852-4AB6-917F-9F4C98D8AA54}"/>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5" name="Footer Placeholder 4">
            <a:extLst>
              <a:ext uri="{FF2B5EF4-FFF2-40B4-BE49-F238E27FC236}">
                <a16:creationId xmlns:a16="http://schemas.microsoft.com/office/drawing/2014/main" xmlns="" id="{95A172DB-7FC7-45CD-8DE7-24D5BD67303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FBB8EE9C-D363-4C08-A7B5-30EE8E7CDBF3}"/>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109442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3159840-8118-4161-85FF-53105FB9B0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CD99AE2-D92E-44C9-B5B9-E996F307F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E915480-F6F7-4FB2-BF59-A689D32CFEC0}"/>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5" name="Footer Placeholder 4">
            <a:extLst>
              <a:ext uri="{FF2B5EF4-FFF2-40B4-BE49-F238E27FC236}">
                <a16:creationId xmlns:a16="http://schemas.microsoft.com/office/drawing/2014/main" xmlns="" id="{1ECFB438-416D-460B-A966-9BEB2291D31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B157349B-D97A-42B8-83B5-6C484468644F}"/>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419560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087681"/>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473BA-73D2-437F-8125-6881E20459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6A07A69-AC2B-44C0-BA95-BB24A3AF3D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86DBAB6-A7FD-448D-B423-DD07D71C2FCD}"/>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5" name="Footer Placeholder 4">
            <a:extLst>
              <a:ext uri="{FF2B5EF4-FFF2-40B4-BE49-F238E27FC236}">
                <a16:creationId xmlns:a16="http://schemas.microsoft.com/office/drawing/2014/main" xmlns="" id="{2573B07E-5B8C-47ED-93B5-BF46DD296FB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56F96045-1EB2-4775-987D-08D7B732A91C}"/>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341285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3107E-FAB7-43D9-8428-AFBD2B81E6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2FEF1D1-DC1C-460F-BBF9-A87FC825A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074C8BA-1814-4CF8-88AE-918F6FE84E78}"/>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5" name="Footer Placeholder 4">
            <a:extLst>
              <a:ext uri="{FF2B5EF4-FFF2-40B4-BE49-F238E27FC236}">
                <a16:creationId xmlns:a16="http://schemas.microsoft.com/office/drawing/2014/main" xmlns="" id="{FC4F903B-10CC-4712-81C1-3C375912CFA9}"/>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700EC157-F77F-4169-94B5-CDB38CF88D20}"/>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91421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4E95B-4997-4E5C-AA43-16EA54E0FD1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6A23B5D-EDCD-4237-80D3-2A88B1CA0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A46215D-FEE6-4B5F-9EE0-32F299CDD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1EC313E-C9E5-4D84-BF8A-CA864FED3D1C}"/>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6" name="Footer Placeholder 5">
            <a:extLst>
              <a:ext uri="{FF2B5EF4-FFF2-40B4-BE49-F238E27FC236}">
                <a16:creationId xmlns:a16="http://schemas.microsoft.com/office/drawing/2014/main" xmlns="" id="{4FE36557-CC2F-4B1B-86B0-CD43356608D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xmlns="" id="{899C651F-DCFC-41A7-9645-25010FD0FBBA}"/>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19521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BC7812-2A0F-42BF-839D-6B78E981AB6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4B58D5D-FDDE-411F-B6FE-150A04616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D8EB75-5939-4785-AD4F-CEB7167D3E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82A7908-9B19-4D98-86C6-67879CA78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CC7D32-FABA-463A-8ABE-BDDEFB1A0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5817DEAA-2C4A-4954-B90C-E936E62F583F}"/>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8" name="Footer Placeholder 7">
            <a:extLst>
              <a:ext uri="{FF2B5EF4-FFF2-40B4-BE49-F238E27FC236}">
                <a16:creationId xmlns:a16="http://schemas.microsoft.com/office/drawing/2014/main" xmlns="" id="{C1DD6EE1-F720-4CD9-A5B8-2AEC3192FC13}"/>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xmlns="" id="{34607A82-CB98-4B89-857C-764959C16060}"/>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285603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EE5F7-1670-4E51-8D97-F94FA4D8AF8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996C951-4AFB-4941-AB91-130E550FA699}"/>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4" name="Footer Placeholder 3">
            <a:extLst>
              <a:ext uri="{FF2B5EF4-FFF2-40B4-BE49-F238E27FC236}">
                <a16:creationId xmlns:a16="http://schemas.microsoft.com/office/drawing/2014/main" xmlns="" id="{81E129FB-8574-4479-A2EE-F53649E8C8CE}"/>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xmlns="" id="{FB87C35C-24B9-4A0C-8CAC-9AB3E9D0D4A8}"/>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34099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61FC99E-D5E7-43D7-B9B5-709ED8EDD2D9}"/>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3" name="Footer Placeholder 2">
            <a:extLst>
              <a:ext uri="{FF2B5EF4-FFF2-40B4-BE49-F238E27FC236}">
                <a16:creationId xmlns:a16="http://schemas.microsoft.com/office/drawing/2014/main" xmlns="" id="{E0489F26-E3BC-4854-AA82-FBA3E9FA5734}"/>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xmlns="" id="{48A4B922-45BD-4397-9116-A0CC2E8461FB}"/>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313011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A2D71-824B-4DD1-84CC-28DA7817A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FA59C13-C619-46C4-A0AD-38213D0A9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3DBAC352-E454-462E-8DAD-D6EF950D7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229A3-EAA4-4849-B2FB-3EAE3F337845}"/>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6" name="Footer Placeholder 5">
            <a:extLst>
              <a:ext uri="{FF2B5EF4-FFF2-40B4-BE49-F238E27FC236}">
                <a16:creationId xmlns:a16="http://schemas.microsoft.com/office/drawing/2014/main" xmlns="" id="{0F2F4147-7766-46A5-AF46-284600501DB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xmlns="" id="{3DF6D0A8-0C66-490E-B1D8-AC6695608A66}"/>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174701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3A8B0-2539-403E-BDAF-830F0413A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AC906991-B913-4810-905A-D1D78E888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xmlns="" id="{3DDA0ED9-3464-49DD-A217-6A2BDDF7A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DC5EC6B-3E57-40D9-8D00-38AF7D3A9ACD}"/>
              </a:ext>
            </a:extLst>
          </p:cNvPr>
          <p:cNvSpPr>
            <a:spLocks noGrp="1"/>
          </p:cNvSpPr>
          <p:nvPr>
            <p:ph type="dt" sz="half" idx="10"/>
          </p:nvPr>
        </p:nvSpPr>
        <p:spPr/>
        <p:txBody>
          <a:bodyPr/>
          <a:lstStyle/>
          <a:p>
            <a:fld id="{C3DD7D9F-C6A8-4133-A5E9-B4D70138D107}" type="datetimeFigureOut">
              <a:rPr lang="en-IN" smtClean="0"/>
              <a:t>27-07-2020</a:t>
            </a:fld>
            <a:endParaRPr lang="en-IN" dirty="0"/>
          </a:p>
        </p:txBody>
      </p:sp>
      <p:sp>
        <p:nvSpPr>
          <p:cNvPr id="6" name="Footer Placeholder 5">
            <a:extLst>
              <a:ext uri="{FF2B5EF4-FFF2-40B4-BE49-F238E27FC236}">
                <a16:creationId xmlns:a16="http://schemas.microsoft.com/office/drawing/2014/main" xmlns="" id="{9522A701-A6E4-4418-A5CC-F83E94CDD4D8}"/>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xmlns="" id="{7EE8BFEE-5BCE-4DF2-93C4-EB2276E8E596}"/>
              </a:ext>
            </a:extLst>
          </p:cNvPr>
          <p:cNvSpPr>
            <a:spLocks noGrp="1"/>
          </p:cNvSpPr>
          <p:nvPr>
            <p:ph type="sldNum" sz="quarter" idx="12"/>
          </p:nvPr>
        </p:nvSpPr>
        <p:spPr/>
        <p:txBody>
          <a:bodyPr/>
          <a:lstStyle/>
          <a:p>
            <a:fld id="{96D84576-D279-4F63-B968-0B98E61EDF5A}" type="slidenum">
              <a:rPr lang="en-IN" smtClean="0"/>
              <a:t>‹#›</a:t>
            </a:fld>
            <a:endParaRPr lang="en-IN" dirty="0"/>
          </a:p>
        </p:txBody>
      </p:sp>
    </p:spTree>
    <p:extLst>
      <p:ext uri="{BB962C8B-B14F-4D97-AF65-F5344CB8AC3E}">
        <p14:creationId xmlns:p14="http://schemas.microsoft.com/office/powerpoint/2010/main" val="133131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53E3911-40C6-49DA-B226-322FAA09B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8AC78F7-B87F-42D4-AD62-7FA54111D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08B4327-81F0-496D-9CCD-DFC8282FA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D7D9F-C6A8-4133-A5E9-B4D70138D107}" type="datetimeFigureOut">
              <a:rPr lang="en-IN" smtClean="0"/>
              <a:t>27-07-2020</a:t>
            </a:fld>
            <a:endParaRPr lang="en-IN" dirty="0"/>
          </a:p>
        </p:txBody>
      </p:sp>
      <p:sp>
        <p:nvSpPr>
          <p:cNvPr id="5" name="Footer Placeholder 4">
            <a:extLst>
              <a:ext uri="{FF2B5EF4-FFF2-40B4-BE49-F238E27FC236}">
                <a16:creationId xmlns:a16="http://schemas.microsoft.com/office/drawing/2014/main" xmlns="" id="{CCC135F1-FAAC-46BD-960F-8BE3E6327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xmlns="" id="{D60AC577-5E3C-4C62-B95B-A0EEC8998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84576-D279-4F63-B968-0B98E61EDF5A}" type="slidenum">
              <a:rPr lang="en-IN" smtClean="0"/>
              <a:t>‹#›</a:t>
            </a:fld>
            <a:endParaRPr lang="en-IN" dirty="0"/>
          </a:p>
        </p:txBody>
      </p:sp>
    </p:spTree>
    <p:extLst>
      <p:ext uri="{BB962C8B-B14F-4D97-AF65-F5344CB8AC3E}">
        <p14:creationId xmlns:p14="http://schemas.microsoft.com/office/powerpoint/2010/main" val="243874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7/06/relationships/model3d" Target="../media/model3d1.glb"/><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5375921" y="4081874"/>
            <a:ext cx="5112567" cy="707886"/>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r>
              <a:rPr lang="en-US" sz="4000" dirty="0"/>
              <a:t>Imagination Works…</a:t>
            </a:r>
            <a:endParaRPr lang="en-US" altLang="ko-KR" sz="4000" b="1" dirty="0">
              <a:solidFill>
                <a:schemeClr val="tx1">
                  <a:lumMod val="75000"/>
                  <a:lumOff val="25000"/>
                </a:schemeClr>
              </a:solidFill>
              <a:latin typeface="Arial" pitchFamily="34" charset="0"/>
              <a:ea typeface="맑은 고딕" pitchFamily="50" charset="-127"/>
              <a:cs typeface="Arial" pitchFamily="34" charset="0"/>
            </a:endParaRPr>
          </a:p>
        </p:txBody>
      </p:sp>
      <p:pic>
        <p:nvPicPr>
          <p:cNvPr id="4098" name="Picture 2" descr="H:\Laser Files\SELECT\Done\advant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5290" y="1388100"/>
            <a:ext cx="8336822" cy="2501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5A264F1-AF77-48DF-ADA0-B94917A1C42D}"/>
              </a:ext>
            </a:extLst>
          </p:cNvPr>
          <p:cNvSpPr txBox="1"/>
          <p:nvPr/>
        </p:nvSpPr>
        <p:spPr>
          <a:xfrm>
            <a:off x="786810" y="3634670"/>
            <a:ext cx="10334846" cy="1077218"/>
          </a:xfrm>
          <a:prstGeom prst="rect">
            <a:avLst/>
          </a:prstGeom>
          <a:noFill/>
        </p:spPr>
        <p:txBody>
          <a:bodyPr wrap="square" rtlCol="0">
            <a:spAutoFit/>
          </a:bodyPr>
          <a:lstStyle/>
          <a:p>
            <a:r>
              <a:rPr lang="en-IN" sz="3200" b="1" dirty="0">
                <a:latin typeface="Times New Roman" panose="02020603050405020304" pitchFamily="18" charset="0"/>
                <a:cs typeface="Times New Roman" panose="02020603050405020304" pitchFamily="18" charset="0"/>
              </a:rPr>
              <a:t>The following slides contain an insight into the services we render in the field of </a:t>
            </a:r>
            <a:r>
              <a:rPr lang="en-US" sz="3200" b="1" dirty="0">
                <a:latin typeface="Times New Roman" panose="02020603050405020304" pitchFamily="18" charset="0"/>
                <a:cs typeface="Times New Roman" panose="02020603050405020304" pitchFamily="18" charset="0"/>
              </a:rPr>
              <a:t>Laser Cutting.</a:t>
            </a:r>
            <a:endParaRPr lang="en-IN" sz="3200" b="1" dirty="0">
              <a:latin typeface="Times New Roman" panose="02020603050405020304" pitchFamily="18" charset="0"/>
              <a:cs typeface="Times New Roman" panose="02020603050405020304" pitchFamily="18" charset="0"/>
            </a:endParaRPr>
          </a:p>
        </p:txBody>
      </p:sp>
      <p:pic>
        <p:nvPicPr>
          <p:cNvPr id="14" name="Graphic 13" descr="Chevron arrows">
            <a:extLst>
              <a:ext uri="{FF2B5EF4-FFF2-40B4-BE49-F238E27FC236}">
                <a16:creationId xmlns:a16="http://schemas.microsoft.com/office/drawing/2014/main" xmlns="" id="{0C5A4DDD-51B7-4AD5-AC17-95DF864252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59399" y="5313234"/>
            <a:ext cx="914400" cy="914400"/>
          </a:xfrm>
          <a:prstGeom prst="rect">
            <a:avLst/>
          </a:prstGeom>
        </p:spPr>
      </p:pic>
      <p:pic>
        <p:nvPicPr>
          <p:cNvPr id="16" name="Graphic 15" descr="Chevron arrows">
            <a:extLst>
              <a:ext uri="{FF2B5EF4-FFF2-40B4-BE49-F238E27FC236}">
                <a16:creationId xmlns:a16="http://schemas.microsoft.com/office/drawing/2014/main" xmlns="" id="{AF2CDB65-AF11-4497-B922-4C3D79D248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21841" y="5313234"/>
            <a:ext cx="914400" cy="914400"/>
          </a:xfrm>
          <a:prstGeom prst="rect">
            <a:avLst/>
          </a:prstGeom>
        </p:spPr>
      </p:pic>
      <p:pic>
        <p:nvPicPr>
          <p:cNvPr id="18" name="Picture 2" descr="H:\Laser Files\SELECT\Done\advantage.png">
            <a:extLst>
              <a:ext uri="{FF2B5EF4-FFF2-40B4-BE49-F238E27FC236}">
                <a16:creationId xmlns:a16="http://schemas.microsoft.com/office/drawing/2014/main" xmlns="" id="{633C793E-31EE-4AC6-A06E-0527A54EFE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5681" y="0"/>
            <a:ext cx="8336822" cy="2501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Box 1">
            <a:extLst>
              <a:ext uri="{FF2B5EF4-FFF2-40B4-BE49-F238E27FC236}">
                <a16:creationId xmlns:a16="http://schemas.microsoft.com/office/drawing/2014/main" xmlns="" id="{AB4E6D11-D4B1-431D-B36E-0DD9EC596384}"/>
              </a:ext>
            </a:extLst>
          </p:cNvPr>
          <p:cNvSpPr txBox="1">
            <a:spLocks noChangeArrowheads="1"/>
          </p:cNvSpPr>
          <p:nvPr/>
        </p:nvSpPr>
        <p:spPr bwMode="auto">
          <a:xfrm>
            <a:off x="5322758" y="2623093"/>
            <a:ext cx="5112567" cy="707886"/>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r>
              <a:rPr lang="en-US" sz="4000" dirty="0"/>
              <a:t>Imagination Works…</a:t>
            </a:r>
            <a:endParaRPr lang="en-US" altLang="ko-KR" sz="4000" b="1" dirty="0">
              <a:solidFill>
                <a:schemeClr val="tx1">
                  <a:lumMod val="75000"/>
                  <a:lumOff val="25000"/>
                </a:schemeClr>
              </a:solidFill>
              <a:latin typeface="Arial" pitchFamily="34" charset="0"/>
              <a:ea typeface="맑은 고딕" pitchFamily="50" charset="-127"/>
              <a:cs typeface="Arial" pitchFamily="34" charset="0"/>
            </a:endParaRPr>
          </a:p>
        </p:txBody>
      </p:sp>
      <p:pic>
        <p:nvPicPr>
          <p:cNvPr id="2" name="Picture 2" descr="D:\parveen\Company Profile\SAMPLE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4380" y="4871190"/>
            <a:ext cx="2096756" cy="179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D5785-7A28-41CB-982C-CCEE0B37E873}"/>
              </a:ext>
            </a:extLst>
          </p:cNvPr>
          <p:cNvSpPr txBox="1">
            <a:spLocks/>
          </p:cNvSpPr>
          <p:nvPr/>
        </p:nvSpPr>
        <p:spPr>
          <a:xfrm>
            <a:off x="3155011" y="256793"/>
            <a:ext cx="8229600" cy="6118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200" b="1" u="sng" dirty="0">
                <a:latin typeface="Times New Roman" panose="02020603050405020304" pitchFamily="18" charset="0"/>
                <a:cs typeface="Times New Roman" panose="02020603050405020304" pitchFamily="18" charset="0"/>
              </a:rPr>
              <a:t>FABRIC CUTTING</a:t>
            </a:r>
            <a:r>
              <a:rPr lang="en-US" sz="3200" u="sng" dirty="0"/>
              <a:t> </a:t>
            </a:r>
            <a:r>
              <a:rPr lang="en-US" sz="3200" b="1" u="sng" dirty="0">
                <a:latin typeface="Times New Roman" panose="02020603050405020304" pitchFamily="18" charset="0"/>
                <a:cs typeface="Times New Roman" panose="02020603050405020304" pitchFamily="18" charset="0"/>
              </a:rPr>
              <a:t>SAMPLES</a:t>
            </a:r>
          </a:p>
        </p:txBody>
      </p:sp>
      <p:pic>
        <p:nvPicPr>
          <p:cNvPr id="3" name="Content Placeholder 3">
            <a:extLst>
              <a:ext uri="{FF2B5EF4-FFF2-40B4-BE49-F238E27FC236}">
                <a16:creationId xmlns:a16="http://schemas.microsoft.com/office/drawing/2014/main" xmlns="" id="{FE64B561-C26E-4031-BEC1-EBDF69B32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429" y="868672"/>
            <a:ext cx="2416425" cy="2416425"/>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2" descr="C:\Users\admin\Pictures\Done\Fabric Laser Cutting\Fabric Laser Cutting - 11.jpg">
            <a:extLst>
              <a:ext uri="{FF2B5EF4-FFF2-40B4-BE49-F238E27FC236}">
                <a16:creationId xmlns:a16="http://schemas.microsoft.com/office/drawing/2014/main" xmlns="" id="{F71FD262-A64F-4EF8-98BE-5BF08DA91C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8788" y="1043040"/>
            <a:ext cx="2771024" cy="2078268"/>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 name="Picture 3" descr="C:\Users\admin\Pictures\Done\Fabric Laser Cutting\Fabric Laser Cutting - 14.jpg">
            <a:extLst>
              <a:ext uri="{FF2B5EF4-FFF2-40B4-BE49-F238E27FC236}">
                <a16:creationId xmlns:a16="http://schemas.microsoft.com/office/drawing/2014/main" xmlns="" id="{ED9D8E4E-90BF-454B-B957-829DA40AC8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8324" y="1043040"/>
            <a:ext cx="3343196" cy="1880548"/>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xmlns="" id="{F81D5785-7A28-41CB-982C-CCEE0B37E873}"/>
              </a:ext>
            </a:extLst>
          </p:cNvPr>
          <p:cNvSpPr txBox="1">
            <a:spLocks/>
          </p:cNvSpPr>
          <p:nvPr/>
        </p:nvSpPr>
        <p:spPr>
          <a:xfrm>
            <a:off x="2871849" y="3459464"/>
            <a:ext cx="9860155" cy="7361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latin typeface="Times New Roman" panose="02020603050405020304" pitchFamily="18" charset="0"/>
                <a:cs typeface="Times New Roman" panose="02020603050405020304" pitchFamily="18" charset="0"/>
              </a:rPr>
              <a:t>LEATHER/ PU CUTTING</a:t>
            </a:r>
            <a:r>
              <a:rPr lang="en-US" sz="3200" u="sng" dirty="0"/>
              <a:t> </a:t>
            </a:r>
            <a:r>
              <a:rPr lang="en-US" sz="3200" b="1" u="sng" dirty="0">
                <a:latin typeface="Times New Roman" panose="02020603050405020304" pitchFamily="18" charset="0"/>
                <a:cs typeface="Times New Roman" panose="02020603050405020304" pitchFamily="18" charset="0"/>
              </a:rPr>
              <a:t>SAMPLES</a:t>
            </a:r>
          </a:p>
        </p:txBody>
      </p:sp>
      <p:pic>
        <p:nvPicPr>
          <p:cNvPr id="11" name="Picture 2" descr="C:\Users\admin\Downloads\Company Profile\New folder\Bag\5a322dc943f51bcc403d0802f7060492--leather-fabric-fashion-design.jpg"/>
          <p:cNvPicPr>
            <a:picLocks noChangeAspect="1" noChangeArrowheads="1"/>
          </p:cNvPicPr>
          <p:nvPr/>
        </p:nvPicPr>
        <p:blipFill rotWithShape="1">
          <a:blip r:embed="rId5">
            <a:extLst>
              <a:ext uri="{28A0092B-C50C-407E-A947-70E740481C1C}">
                <a14:useLocalDpi xmlns:a14="http://schemas.microsoft.com/office/drawing/2010/main" val="0"/>
              </a:ext>
            </a:extLst>
          </a:blip>
          <a:srcRect t="13806" b="11657"/>
          <a:stretch/>
        </p:blipFill>
        <p:spPr bwMode="auto">
          <a:xfrm>
            <a:off x="1538428" y="4124742"/>
            <a:ext cx="2290621" cy="2612276"/>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2" name="Picture 4" descr="C:\Users\admin\Downloads\Company Profile\New folder\Bag\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788" y="4260553"/>
            <a:ext cx="2694596" cy="2340654"/>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3" name="Picture 5" descr="C:\Users\admin\Downloads\Company Profile\New folder\Bag\Laser-Cut-PU-Fashion-Ladies-Zipper-Around-Wall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0975" y="4547726"/>
            <a:ext cx="2827815" cy="1933308"/>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3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9"/>
                                        </p:tgtEl>
                                      </p:cBhvr>
                                    </p:animEffect>
                                    <p:animScale>
                                      <p:cBhvr>
                                        <p:cTn id="62" dur="250" autoRev="1" fill="hold"/>
                                        <p:tgtEl>
                                          <p:spTgt spid="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80">
                                          <p:stCondLst>
                                            <p:cond delay="0"/>
                                          </p:stCondLst>
                                        </p:cTn>
                                        <p:tgtEl>
                                          <p:spTgt spid="11"/>
                                        </p:tgtEl>
                                      </p:cBhvr>
                                    </p:animEffect>
                                    <p:anim calcmode="lin" valueType="num">
                                      <p:cBhvr>
                                        <p:cTn id="6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3" dur="26">
                                          <p:stCondLst>
                                            <p:cond delay="650"/>
                                          </p:stCondLst>
                                        </p:cTn>
                                        <p:tgtEl>
                                          <p:spTgt spid="11"/>
                                        </p:tgtEl>
                                      </p:cBhvr>
                                      <p:to x="100000" y="60000"/>
                                    </p:animScale>
                                    <p:animScale>
                                      <p:cBhvr>
                                        <p:cTn id="74" dur="166" decel="50000">
                                          <p:stCondLst>
                                            <p:cond delay="676"/>
                                          </p:stCondLst>
                                        </p:cTn>
                                        <p:tgtEl>
                                          <p:spTgt spid="11"/>
                                        </p:tgtEl>
                                      </p:cBhvr>
                                      <p:to x="100000" y="100000"/>
                                    </p:animScale>
                                    <p:animScale>
                                      <p:cBhvr>
                                        <p:cTn id="75" dur="26">
                                          <p:stCondLst>
                                            <p:cond delay="1312"/>
                                          </p:stCondLst>
                                        </p:cTn>
                                        <p:tgtEl>
                                          <p:spTgt spid="11"/>
                                        </p:tgtEl>
                                      </p:cBhvr>
                                      <p:to x="100000" y="80000"/>
                                    </p:animScale>
                                    <p:animScale>
                                      <p:cBhvr>
                                        <p:cTn id="76" dur="166" decel="50000">
                                          <p:stCondLst>
                                            <p:cond delay="1338"/>
                                          </p:stCondLst>
                                        </p:cTn>
                                        <p:tgtEl>
                                          <p:spTgt spid="11"/>
                                        </p:tgtEl>
                                      </p:cBhvr>
                                      <p:to x="100000" y="100000"/>
                                    </p:animScale>
                                    <p:animScale>
                                      <p:cBhvr>
                                        <p:cTn id="77" dur="26">
                                          <p:stCondLst>
                                            <p:cond delay="1642"/>
                                          </p:stCondLst>
                                        </p:cTn>
                                        <p:tgtEl>
                                          <p:spTgt spid="11"/>
                                        </p:tgtEl>
                                      </p:cBhvr>
                                      <p:to x="100000" y="90000"/>
                                    </p:animScale>
                                    <p:animScale>
                                      <p:cBhvr>
                                        <p:cTn id="78" dur="166" decel="50000">
                                          <p:stCondLst>
                                            <p:cond delay="1668"/>
                                          </p:stCondLst>
                                        </p:cTn>
                                        <p:tgtEl>
                                          <p:spTgt spid="11"/>
                                        </p:tgtEl>
                                      </p:cBhvr>
                                      <p:to x="100000" y="100000"/>
                                    </p:animScale>
                                    <p:animScale>
                                      <p:cBhvr>
                                        <p:cTn id="79" dur="26">
                                          <p:stCondLst>
                                            <p:cond delay="1808"/>
                                          </p:stCondLst>
                                        </p:cTn>
                                        <p:tgtEl>
                                          <p:spTgt spid="11"/>
                                        </p:tgtEl>
                                      </p:cBhvr>
                                      <p:to x="100000" y="95000"/>
                                    </p:animScale>
                                    <p:animScale>
                                      <p:cBhvr>
                                        <p:cTn id="80" dur="166" decel="50000">
                                          <p:stCondLst>
                                            <p:cond delay="1834"/>
                                          </p:stCondLst>
                                        </p:cTn>
                                        <p:tgtEl>
                                          <p:spTgt spid="11"/>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80">
                                          <p:stCondLst>
                                            <p:cond delay="0"/>
                                          </p:stCondLst>
                                        </p:cTn>
                                        <p:tgtEl>
                                          <p:spTgt spid="12"/>
                                        </p:tgtEl>
                                      </p:cBhvr>
                                    </p:animEffect>
                                    <p:anim calcmode="lin" valueType="num">
                                      <p:cBhvr>
                                        <p:cTn id="8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9" dur="26">
                                          <p:stCondLst>
                                            <p:cond delay="650"/>
                                          </p:stCondLst>
                                        </p:cTn>
                                        <p:tgtEl>
                                          <p:spTgt spid="12"/>
                                        </p:tgtEl>
                                      </p:cBhvr>
                                      <p:to x="100000" y="60000"/>
                                    </p:animScale>
                                    <p:animScale>
                                      <p:cBhvr>
                                        <p:cTn id="90" dur="166" decel="50000">
                                          <p:stCondLst>
                                            <p:cond delay="676"/>
                                          </p:stCondLst>
                                        </p:cTn>
                                        <p:tgtEl>
                                          <p:spTgt spid="12"/>
                                        </p:tgtEl>
                                      </p:cBhvr>
                                      <p:to x="100000" y="100000"/>
                                    </p:animScale>
                                    <p:animScale>
                                      <p:cBhvr>
                                        <p:cTn id="91" dur="26">
                                          <p:stCondLst>
                                            <p:cond delay="1312"/>
                                          </p:stCondLst>
                                        </p:cTn>
                                        <p:tgtEl>
                                          <p:spTgt spid="12"/>
                                        </p:tgtEl>
                                      </p:cBhvr>
                                      <p:to x="100000" y="80000"/>
                                    </p:animScale>
                                    <p:animScale>
                                      <p:cBhvr>
                                        <p:cTn id="92" dur="166" decel="50000">
                                          <p:stCondLst>
                                            <p:cond delay="1338"/>
                                          </p:stCondLst>
                                        </p:cTn>
                                        <p:tgtEl>
                                          <p:spTgt spid="12"/>
                                        </p:tgtEl>
                                      </p:cBhvr>
                                      <p:to x="100000" y="100000"/>
                                    </p:animScale>
                                    <p:animScale>
                                      <p:cBhvr>
                                        <p:cTn id="93" dur="26">
                                          <p:stCondLst>
                                            <p:cond delay="1642"/>
                                          </p:stCondLst>
                                        </p:cTn>
                                        <p:tgtEl>
                                          <p:spTgt spid="12"/>
                                        </p:tgtEl>
                                      </p:cBhvr>
                                      <p:to x="100000" y="90000"/>
                                    </p:animScale>
                                    <p:animScale>
                                      <p:cBhvr>
                                        <p:cTn id="94" dur="166" decel="50000">
                                          <p:stCondLst>
                                            <p:cond delay="1668"/>
                                          </p:stCondLst>
                                        </p:cTn>
                                        <p:tgtEl>
                                          <p:spTgt spid="12"/>
                                        </p:tgtEl>
                                      </p:cBhvr>
                                      <p:to x="100000" y="100000"/>
                                    </p:animScale>
                                    <p:animScale>
                                      <p:cBhvr>
                                        <p:cTn id="95" dur="26">
                                          <p:stCondLst>
                                            <p:cond delay="1808"/>
                                          </p:stCondLst>
                                        </p:cTn>
                                        <p:tgtEl>
                                          <p:spTgt spid="12"/>
                                        </p:tgtEl>
                                      </p:cBhvr>
                                      <p:to x="100000" y="95000"/>
                                    </p:animScale>
                                    <p:animScale>
                                      <p:cBhvr>
                                        <p:cTn id="96" dur="166" decel="50000">
                                          <p:stCondLst>
                                            <p:cond delay="1834"/>
                                          </p:stCondLst>
                                        </p:cTn>
                                        <p:tgtEl>
                                          <p:spTgt spid="12"/>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down)">
                                      <p:cBhvr>
                                        <p:cTn id="99" dur="580">
                                          <p:stCondLst>
                                            <p:cond delay="0"/>
                                          </p:stCondLst>
                                        </p:cTn>
                                        <p:tgtEl>
                                          <p:spTgt spid="13"/>
                                        </p:tgtEl>
                                      </p:cBhvr>
                                    </p:animEffect>
                                    <p:anim calcmode="lin" valueType="num">
                                      <p:cBhvr>
                                        <p:cTn id="10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5" dur="26">
                                          <p:stCondLst>
                                            <p:cond delay="650"/>
                                          </p:stCondLst>
                                        </p:cTn>
                                        <p:tgtEl>
                                          <p:spTgt spid="13"/>
                                        </p:tgtEl>
                                      </p:cBhvr>
                                      <p:to x="100000" y="60000"/>
                                    </p:animScale>
                                    <p:animScale>
                                      <p:cBhvr>
                                        <p:cTn id="106" dur="166" decel="50000">
                                          <p:stCondLst>
                                            <p:cond delay="676"/>
                                          </p:stCondLst>
                                        </p:cTn>
                                        <p:tgtEl>
                                          <p:spTgt spid="13"/>
                                        </p:tgtEl>
                                      </p:cBhvr>
                                      <p:to x="100000" y="100000"/>
                                    </p:animScale>
                                    <p:animScale>
                                      <p:cBhvr>
                                        <p:cTn id="107" dur="26">
                                          <p:stCondLst>
                                            <p:cond delay="1312"/>
                                          </p:stCondLst>
                                        </p:cTn>
                                        <p:tgtEl>
                                          <p:spTgt spid="13"/>
                                        </p:tgtEl>
                                      </p:cBhvr>
                                      <p:to x="100000" y="80000"/>
                                    </p:animScale>
                                    <p:animScale>
                                      <p:cBhvr>
                                        <p:cTn id="108" dur="166" decel="50000">
                                          <p:stCondLst>
                                            <p:cond delay="1338"/>
                                          </p:stCondLst>
                                        </p:cTn>
                                        <p:tgtEl>
                                          <p:spTgt spid="13"/>
                                        </p:tgtEl>
                                      </p:cBhvr>
                                      <p:to x="100000" y="100000"/>
                                    </p:animScale>
                                    <p:animScale>
                                      <p:cBhvr>
                                        <p:cTn id="109" dur="26">
                                          <p:stCondLst>
                                            <p:cond delay="1642"/>
                                          </p:stCondLst>
                                        </p:cTn>
                                        <p:tgtEl>
                                          <p:spTgt spid="13"/>
                                        </p:tgtEl>
                                      </p:cBhvr>
                                      <p:to x="100000" y="90000"/>
                                    </p:animScale>
                                    <p:animScale>
                                      <p:cBhvr>
                                        <p:cTn id="110" dur="166" decel="50000">
                                          <p:stCondLst>
                                            <p:cond delay="1668"/>
                                          </p:stCondLst>
                                        </p:cTn>
                                        <p:tgtEl>
                                          <p:spTgt spid="13"/>
                                        </p:tgtEl>
                                      </p:cBhvr>
                                      <p:to x="100000" y="100000"/>
                                    </p:animScale>
                                    <p:animScale>
                                      <p:cBhvr>
                                        <p:cTn id="111" dur="26">
                                          <p:stCondLst>
                                            <p:cond delay="1808"/>
                                          </p:stCondLst>
                                        </p:cTn>
                                        <p:tgtEl>
                                          <p:spTgt spid="13"/>
                                        </p:tgtEl>
                                      </p:cBhvr>
                                      <p:to x="100000" y="95000"/>
                                    </p:animScale>
                                    <p:animScale>
                                      <p:cBhvr>
                                        <p:cTn id="11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D5785-7A28-41CB-982C-CCEE0B37E873}"/>
              </a:ext>
            </a:extLst>
          </p:cNvPr>
          <p:cNvSpPr txBox="1">
            <a:spLocks/>
          </p:cNvSpPr>
          <p:nvPr/>
        </p:nvSpPr>
        <p:spPr>
          <a:xfrm>
            <a:off x="2167379" y="91440"/>
            <a:ext cx="10512609" cy="6847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latin typeface="Times New Roman" panose="02020603050405020304" pitchFamily="18" charset="0"/>
                <a:cs typeface="Times New Roman" panose="02020603050405020304" pitchFamily="18" charset="0"/>
              </a:rPr>
              <a:t>JEANS PATCH CUTTING</a:t>
            </a:r>
            <a:r>
              <a:rPr lang="en-US" sz="3200" u="sng" dirty="0"/>
              <a:t> </a:t>
            </a:r>
            <a:r>
              <a:rPr lang="en-US" sz="3200" b="1" u="sng" dirty="0">
                <a:latin typeface="Times New Roman" panose="02020603050405020304" pitchFamily="18" charset="0"/>
                <a:cs typeface="Times New Roman" panose="02020603050405020304" pitchFamily="18" charset="0"/>
              </a:rPr>
              <a:t>SAMPLES</a:t>
            </a:r>
          </a:p>
        </p:txBody>
      </p:sp>
      <p:sp>
        <p:nvSpPr>
          <p:cNvPr id="9" name="Title 1">
            <a:extLst>
              <a:ext uri="{FF2B5EF4-FFF2-40B4-BE49-F238E27FC236}">
                <a16:creationId xmlns:a16="http://schemas.microsoft.com/office/drawing/2014/main" xmlns="" id="{F81D5785-7A28-41CB-982C-CCEE0B37E873}"/>
              </a:ext>
            </a:extLst>
          </p:cNvPr>
          <p:cNvSpPr txBox="1">
            <a:spLocks/>
          </p:cNvSpPr>
          <p:nvPr/>
        </p:nvSpPr>
        <p:spPr>
          <a:xfrm>
            <a:off x="2045436" y="3616049"/>
            <a:ext cx="10756493" cy="7726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200" b="1" u="sng" dirty="0">
                <a:latin typeface="Times New Roman" panose="02020603050405020304" pitchFamily="18" charset="0"/>
                <a:cs typeface="Times New Roman" panose="02020603050405020304" pitchFamily="18" charset="0"/>
              </a:rPr>
              <a:t>16L/84L BUTTON MARKING</a:t>
            </a:r>
            <a:r>
              <a:rPr lang="en-US" sz="3200" u="sng" dirty="0"/>
              <a:t> </a:t>
            </a:r>
            <a:r>
              <a:rPr lang="en-US" sz="3200" b="1" u="sng" dirty="0">
                <a:latin typeface="Times New Roman" panose="02020603050405020304" pitchFamily="18" charset="0"/>
                <a:cs typeface="Times New Roman" panose="02020603050405020304" pitchFamily="18" charset="0"/>
              </a:rPr>
              <a:t>SAMPLES</a:t>
            </a:r>
          </a:p>
        </p:txBody>
      </p:sp>
      <p:pic>
        <p:nvPicPr>
          <p:cNvPr id="4098" name="Picture 2" descr="C:\Users\admin\Downloads\Company Profile\New folder\JEANS PATCH CUTTING\pu-labels-1530533159-3117434.jpeg"/>
          <p:cNvPicPr>
            <a:picLocks noChangeAspect="1" noChangeArrowheads="1"/>
          </p:cNvPicPr>
          <p:nvPr/>
        </p:nvPicPr>
        <p:blipFill rotWithShape="1">
          <a:blip r:embed="rId2">
            <a:extLst>
              <a:ext uri="{28A0092B-C50C-407E-A947-70E740481C1C}">
                <a14:useLocalDpi xmlns:a14="http://schemas.microsoft.com/office/drawing/2010/main" val="0"/>
              </a:ext>
            </a:extLst>
          </a:blip>
          <a:srcRect b="4742"/>
          <a:stretch/>
        </p:blipFill>
        <p:spPr bwMode="auto">
          <a:xfrm>
            <a:off x="373577" y="682690"/>
            <a:ext cx="3484047" cy="2746310"/>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099" name="Picture 3" descr="C:\Users\admin\Downloads\Company Profile\New folder\JEANS PATCH CUTTING\denim-pu-patch-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503" y="826732"/>
            <a:ext cx="3655072" cy="2652822"/>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00" name="Picture 4" descr="C:\Users\admin\Downloads\Company Profile\New folder\JEANS PATCH CUTTING\unname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343" y="1002239"/>
            <a:ext cx="3193898" cy="2516289"/>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3" descr="C:\Users\admin\Downloads\Company Profile\New folder\Button\product-jpeg-500x500.jpg"/>
          <p:cNvPicPr>
            <a:picLocks noChangeAspect="1" noChangeArrowheads="1"/>
          </p:cNvPicPr>
          <p:nvPr/>
        </p:nvPicPr>
        <p:blipFill rotWithShape="1">
          <a:blip r:embed="rId5">
            <a:extLst>
              <a:ext uri="{28A0092B-C50C-407E-A947-70E740481C1C}">
                <a14:useLocalDpi xmlns:a14="http://schemas.microsoft.com/office/drawing/2010/main" val="0"/>
              </a:ext>
            </a:extLst>
          </a:blip>
          <a:srcRect t="30516" r="25105" b="12673"/>
          <a:stretch/>
        </p:blipFill>
        <p:spPr bwMode="auto">
          <a:xfrm>
            <a:off x="4374503" y="4433145"/>
            <a:ext cx="3655072" cy="2301811"/>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5" descr="C:\Users\admin\Downloads\Company Profile\New folder\Button\778639bd0710d7ed34b8927c1a83f454--lasercut-popul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343" y="4575760"/>
            <a:ext cx="3193898" cy="2301811"/>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6" descr="C:\Users\admin\Downloads\Company Profile\New folder\Button\8243f09dece12626e2f4818a05f3899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489" y="4221126"/>
            <a:ext cx="3409136" cy="2513831"/>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80">
                                          <p:stCondLst>
                                            <p:cond delay="0"/>
                                          </p:stCondLst>
                                        </p:cTn>
                                        <p:tgtEl>
                                          <p:spTgt spid="4098"/>
                                        </p:tgtEl>
                                      </p:cBhvr>
                                    </p:animEffect>
                                    <p:anim calcmode="lin" valueType="num">
                                      <p:cBhvr>
                                        <p:cTn id="1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8"/>
                                        </p:tgtEl>
                                      </p:cBhvr>
                                      <p:to x="100000" y="60000"/>
                                    </p:animScale>
                                    <p:animScale>
                                      <p:cBhvr>
                                        <p:cTn id="19" dur="166" decel="50000">
                                          <p:stCondLst>
                                            <p:cond delay="676"/>
                                          </p:stCondLst>
                                        </p:cTn>
                                        <p:tgtEl>
                                          <p:spTgt spid="4098"/>
                                        </p:tgtEl>
                                      </p:cBhvr>
                                      <p:to x="100000" y="100000"/>
                                    </p:animScale>
                                    <p:animScale>
                                      <p:cBhvr>
                                        <p:cTn id="20" dur="26">
                                          <p:stCondLst>
                                            <p:cond delay="1312"/>
                                          </p:stCondLst>
                                        </p:cTn>
                                        <p:tgtEl>
                                          <p:spTgt spid="4098"/>
                                        </p:tgtEl>
                                      </p:cBhvr>
                                      <p:to x="100000" y="80000"/>
                                    </p:animScale>
                                    <p:animScale>
                                      <p:cBhvr>
                                        <p:cTn id="21" dur="166" decel="50000">
                                          <p:stCondLst>
                                            <p:cond delay="1338"/>
                                          </p:stCondLst>
                                        </p:cTn>
                                        <p:tgtEl>
                                          <p:spTgt spid="4098"/>
                                        </p:tgtEl>
                                      </p:cBhvr>
                                      <p:to x="100000" y="100000"/>
                                    </p:animScale>
                                    <p:animScale>
                                      <p:cBhvr>
                                        <p:cTn id="22" dur="26">
                                          <p:stCondLst>
                                            <p:cond delay="1642"/>
                                          </p:stCondLst>
                                        </p:cTn>
                                        <p:tgtEl>
                                          <p:spTgt spid="4098"/>
                                        </p:tgtEl>
                                      </p:cBhvr>
                                      <p:to x="100000" y="90000"/>
                                    </p:animScale>
                                    <p:animScale>
                                      <p:cBhvr>
                                        <p:cTn id="23" dur="166" decel="50000">
                                          <p:stCondLst>
                                            <p:cond delay="1668"/>
                                          </p:stCondLst>
                                        </p:cTn>
                                        <p:tgtEl>
                                          <p:spTgt spid="4098"/>
                                        </p:tgtEl>
                                      </p:cBhvr>
                                      <p:to x="100000" y="100000"/>
                                    </p:animScale>
                                    <p:animScale>
                                      <p:cBhvr>
                                        <p:cTn id="24" dur="26">
                                          <p:stCondLst>
                                            <p:cond delay="1808"/>
                                          </p:stCondLst>
                                        </p:cTn>
                                        <p:tgtEl>
                                          <p:spTgt spid="4098"/>
                                        </p:tgtEl>
                                      </p:cBhvr>
                                      <p:to x="100000" y="95000"/>
                                    </p:animScale>
                                    <p:animScale>
                                      <p:cBhvr>
                                        <p:cTn id="25" dur="166" decel="50000">
                                          <p:stCondLst>
                                            <p:cond delay="1834"/>
                                          </p:stCondLst>
                                        </p:cTn>
                                        <p:tgtEl>
                                          <p:spTgt spid="4098"/>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wipe(down)">
                                      <p:cBhvr>
                                        <p:cTn id="28" dur="580">
                                          <p:stCondLst>
                                            <p:cond delay="0"/>
                                          </p:stCondLst>
                                        </p:cTn>
                                        <p:tgtEl>
                                          <p:spTgt spid="4099"/>
                                        </p:tgtEl>
                                      </p:cBhvr>
                                    </p:animEffect>
                                    <p:anim calcmode="lin" valueType="num">
                                      <p:cBhvr>
                                        <p:cTn id="29"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34" dur="26">
                                          <p:stCondLst>
                                            <p:cond delay="650"/>
                                          </p:stCondLst>
                                        </p:cTn>
                                        <p:tgtEl>
                                          <p:spTgt spid="4099"/>
                                        </p:tgtEl>
                                      </p:cBhvr>
                                      <p:to x="100000" y="60000"/>
                                    </p:animScale>
                                    <p:animScale>
                                      <p:cBhvr>
                                        <p:cTn id="35" dur="166" decel="50000">
                                          <p:stCondLst>
                                            <p:cond delay="676"/>
                                          </p:stCondLst>
                                        </p:cTn>
                                        <p:tgtEl>
                                          <p:spTgt spid="4099"/>
                                        </p:tgtEl>
                                      </p:cBhvr>
                                      <p:to x="100000" y="100000"/>
                                    </p:animScale>
                                    <p:animScale>
                                      <p:cBhvr>
                                        <p:cTn id="36" dur="26">
                                          <p:stCondLst>
                                            <p:cond delay="1312"/>
                                          </p:stCondLst>
                                        </p:cTn>
                                        <p:tgtEl>
                                          <p:spTgt spid="4099"/>
                                        </p:tgtEl>
                                      </p:cBhvr>
                                      <p:to x="100000" y="80000"/>
                                    </p:animScale>
                                    <p:animScale>
                                      <p:cBhvr>
                                        <p:cTn id="37" dur="166" decel="50000">
                                          <p:stCondLst>
                                            <p:cond delay="1338"/>
                                          </p:stCondLst>
                                        </p:cTn>
                                        <p:tgtEl>
                                          <p:spTgt spid="4099"/>
                                        </p:tgtEl>
                                      </p:cBhvr>
                                      <p:to x="100000" y="100000"/>
                                    </p:animScale>
                                    <p:animScale>
                                      <p:cBhvr>
                                        <p:cTn id="38" dur="26">
                                          <p:stCondLst>
                                            <p:cond delay="1642"/>
                                          </p:stCondLst>
                                        </p:cTn>
                                        <p:tgtEl>
                                          <p:spTgt spid="4099"/>
                                        </p:tgtEl>
                                      </p:cBhvr>
                                      <p:to x="100000" y="90000"/>
                                    </p:animScale>
                                    <p:animScale>
                                      <p:cBhvr>
                                        <p:cTn id="39" dur="166" decel="50000">
                                          <p:stCondLst>
                                            <p:cond delay="1668"/>
                                          </p:stCondLst>
                                        </p:cTn>
                                        <p:tgtEl>
                                          <p:spTgt spid="4099"/>
                                        </p:tgtEl>
                                      </p:cBhvr>
                                      <p:to x="100000" y="100000"/>
                                    </p:animScale>
                                    <p:animScale>
                                      <p:cBhvr>
                                        <p:cTn id="40" dur="26">
                                          <p:stCondLst>
                                            <p:cond delay="1808"/>
                                          </p:stCondLst>
                                        </p:cTn>
                                        <p:tgtEl>
                                          <p:spTgt spid="4099"/>
                                        </p:tgtEl>
                                      </p:cBhvr>
                                      <p:to x="100000" y="95000"/>
                                    </p:animScale>
                                    <p:animScale>
                                      <p:cBhvr>
                                        <p:cTn id="41" dur="166" decel="50000">
                                          <p:stCondLst>
                                            <p:cond delay="1834"/>
                                          </p:stCondLst>
                                        </p:cTn>
                                        <p:tgtEl>
                                          <p:spTgt spid="4099"/>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wipe(down)">
                                      <p:cBhvr>
                                        <p:cTn id="44" dur="580">
                                          <p:stCondLst>
                                            <p:cond delay="0"/>
                                          </p:stCondLst>
                                        </p:cTn>
                                        <p:tgtEl>
                                          <p:spTgt spid="4100"/>
                                        </p:tgtEl>
                                      </p:cBhvr>
                                    </p:animEffect>
                                    <p:anim calcmode="lin" valueType="num">
                                      <p:cBhvr>
                                        <p:cTn id="45"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50" dur="26">
                                          <p:stCondLst>
                                            <p:cond delay="650"/>
                                          </p:stCondLst>
                                        </p:cTn>
                                        <p:tgtEl>
                                          <p:spTgt spid="4100"/>
                                        </p:tgtEl>
                                      </p:cBhvr>
                                      <p:to x="100000" y="60000"/>
                                    </p:animScale>
                                    <p:animScale>
                                      <p:cBhvr>
                                        <p:cTn id="51" dur="166" decel="50000">
                                          <p:stCondLst>
                                            <p:cond delay="676"/>
                                          </p:stCondLst>
                                        </p:cTn>
                                        <p:tgtEl>
                                          <p:spTgt spid="4100"/>
                                        </p:tgtEl>
                                      </p:cBhvr>
                                      <p:to x="100000" y="100000"/>
                                    </p:animScale>
                                    <p:animScale>
                                      <p:cBhvr>
                                        <p:cTn id="52" dur="26">
                                          <p:stCondLst>
                                            <p:cond delay="1312"/>
                                          </p:stCondLst>
                                        </p:cTn>
                                        <p:tgtEl>
                                          <p:spTgt spid="4100"/>
                                        </p:tgtEl>
                                      </p:cBhvr>
                                      <p:to x="100000" y="80000"/>
                                    </p:animScale>
                                    <p:animScale>
                                      <p:cBhvr>
                                        <p:cTn id="53" dur="166" decel="50000">
                                          <p:stCondLst>
                                            <p:cond delay="1338"/>
                                          </p:stCondLst>
                                        </p:cTn>
                                        <p:tgtEl>
                                          <p:spTgt spid="4100"/>
                                        </p:tgtEl>
                                      </p:cBhvr>
                                      <p:to x="100000" y="100000"/>
                                    </p:animScale>
                                    <p:animScale>
                                      <p:cBhvr>
                                        <p:cTn id="54" dur="26">
                                          <p:stCondLst>
                                            <p:cond delay="1642"/>
                                          </p:stCondLst>
                                        </p:cTn>
                                        <p:tgtEl>
                                          <p:spTgt spid="4100"/>
                                        </p:tgtEl>
                                      </p:cBhvr>
                                      <p:to x="100000" y="90000"/>
                                    </p:animScale>
                                    <p:animScale>
                                      <p:cBhvr>
                                        <p:cTn id="55" dur="166" decel="50000">
                                          <p:stCondLst>
                                            <p:cond delay="1668"/>
                                          </p:stCondLst>
                                        </p:cTn>
                                        <p:tgtEl>
                                          <p:spTgt spid="4100"/>
                                        </p:tgtEl>
                                      </p:cBhvr>
                                      <p:to x="100000" y="100000"/>
                                    </p:animScale>
                                    <p:animScale>
                                      <p:cBhvr>
                                        <p:cTn id="56" dur="26">
                                          <p:stCondLst>
                                            <p:cond delay="1808"/>
                                          </p:stCondLst>
                                        </p:cTn>
                                        <p:tgtEl>
                                          <p:spTgt spid="4100"/>
                                        </p:tgtEl>
                                      </p:cBhvr>
                                      <p:to x="100000" y="95000"/>
                                    </p:animScale>
                                    <p:animScale>
                                      <p:cBhvr>
                                        <p:cTn id="57" dur="166" decel="50000">
                                          <p:stCondLst>
                                            <p:cond delay="1834"/>
                                          </p:stCondLst>
                                        </p:cTn>
                                        <p:tgtEl>
                                          <p:spTgt spid="4100"/>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9"/>
                                        </p:tgtEl>
                                      </p:cBhvr>
                                    </p:animEffect>
                                    <p:animScale>
                                      <p:cBhvr>
                                        <p:cTn id="62" dur="250" autoRev="1" fill="hold"/>
                                        <p:tgtEl>
                                          <p:spTgt spid="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80">
                                          <p:stCondLst>
                                            <p:cond delay="0"/>
                                          </p:stCondLst>
                                        </p:cTn>
                                        <p:tgtEl>
                                          <p:spTgt spid="16"/>
                                        </p:tgtEl>
                                      </p:cBhvr>
                                    </p:animEffect>
                                    <p:anim calcmode="lin" valueType="num">
                                      <p:cBhvr>
                                        <p:cTn id="6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3" dur="26">
                                          <p:stCondLst>
                                            <p:cond delay="650"/>
                                          </p:stCondLst>
                                        </p:cTn>
                                        <p:tgtEl>
                                          <p:spTgt spid="16"/>
                                        </p:tgtEl>
                                      </p:cBhvr>
                                      <p:to x="100000" y="60000"/>
                                    </p:animScale>
                                    <p:animScale>
                                      <p:cBhvr>
                                        <p:cTn id="74" dur="166" decel="50000">
                                          <p:stCondLst>
                                            <p:cond delay="676"/>
                                          </p:stCondLst>
                                        </p:cTn>
                                        <p:tgtEl>
                                          <p:spTgt spid="16"/>
                                        </p:tgtEl>
                                      </p:cBhvr>
                                      <p:to x="100000" y="100000"/>
                                    </p:animScale>
                                    <p:animScale>
                                      <p:cBhvr>
                                        <p:cTn id="75" dur="26">
                                          <p:stCondLst>
                                            <p:cond delay="1312"/>
                                          </p:stCondLst>
                                        </p:cTn>
                                        <p:tgtEl>
                                          <p:spTgt spid="16"/>
                                        </p:tgtEl>
                                      </p:cBhvr>
                                      <p:to x="100000" y="80000"/>
                                    </p:animScale>
                                    <p:animScale>
                                      <p:cBhvr>
                                        <p:cTn id="76" dur="166" decel="50000">
                                          <p:stCondLst>
                                            <p:cond delay="1338"/>
                                          </p:stCondLst>
                                        </p:cTn>
                                        <p:tgtEl>
                                          <p:spTgt spid="16"/>
                                        </p:tgtEl>
                                      </p:cBhvr>
                                      <p:to x="100000" y="100000"/>
                                    </p:animScale>
                                    <p:animScale>
                                      <p:cBhvr>
                                        <p:cTn id="77" dur="26">
                                          <p:stCondLst>
                                            <p:cond delay="1642"/>
                                          </p:stCondLst>
                                        </p:cTn>
                                        <p:tgtEl>
                                          <p:spTgt spid="16"/>
                                        </p:tgtEl>
                                      </p:cBhvr>
                                      <p:to x="100000" y="90000"/>
                                    </p:animScale>
                                    <p:animScale>
                                      <p:cBhvr>
                                        <p:cTn id="78" dur="166" decel="50000">
                                          <p:stCondLst>
                                            <p:cond delay="1668"/>
                                          </p:stCondLst>
                                        </p:cTn>
                                        <p:tgtEl>
                                          <p:spTgt spid="16"/>
                                        </p:tgtEl>
                                      </p:cBhvr>
                                      <p:to x="100000" y="100000"/>
                                    </p:animScale>
                                    <p:animScale>
                                      <p:cBhvr>
                                        <p:cTn id="79" dur="26">
                                          <p:stCondLst>
                                            <p:cond delay="1808"/>
                                          </p:stCondLst>
                                        </p:cTn>
                                        <p:tgtEl>
                                          <p:spTgt spid="16"/>
                                        </p:tgtEl>
                                      </p:cBhvr>
                                      <p:to x="100000" y="95000"/>
                                    </p:animScale>
                                    <p:animScale>
                                      <p:cBhvr>
                                        <p:cTn id="80" dur="166" decel="50000">
                                          <p:stCondLst>
                                            <p:cond delay="1834"/>
                                          </p:stCondLst>
                                        </p:cTn>
                                        <p:tgtEl>
                                          <p:spTgt spid="16"/>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down)">
                                      <p:cBhvr>
                                        <p:cTn id="83" dur="580">
                                          <p:stCondLst>
                                            <p:cond delay="0"/>
                                          </p:stCondLst>
                                        </p:cTn>
                                        <p:tgtEl>
                                          <p:spTgt spid="14"/>
                                        </p:tgtEl>
                                      </p:cBhvr>
                                    </p:animEffect>
                                    <p:anim calcmode="lin" valueType="num">
                                      <p:cBhvr>
                                        <p:cTn id="8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9" dur="26">
                                          <p:stCondLst>
                                            <p:cond delay="650"/>
                                          </p:stCondLst>
                                        </p:cTn>
                                        <p:tgtEl>
                                          <p:spTgt spid="14"/>
                                        </p:tgtEl>
                                      </p:cBhvr>
                                      <p:to x="100000" y="60000"/>
                                    </p:animScale>
                                    <p:animScale>
                                      <p:cBhvr>
                                        <p:cTn id="90" dur="166" decel="50000">
                                          <p:stCondLst>
                                            <p:cond delay="676"/>
                                          </p:stCondLst>
                                        </p:cTn>
                                        <p:tgtEl>
                                          <p:spTgt spid="14"/>
                                        </p:tgtEl>
                                      </p:cBhvr>
                                      <p:to x="100000" y="100000"/>
                                    </p:animScale>
                                    <p:animScale>
                                      <p:cBhvr>
                                        <p:cTn id="91" dur="26">
                                          <p:stCondLst>
                                            <p:cond delay="1312"/>
                                          </p:stCondLst>
                                        </p:cTn>
                                        <p:tgtEl>
                                          <p:spTgt spid="14"/>
                                        </p:tgtEl>
                                      </p:cBhvr>
                                      <p:to x="100000" y="80000"/>
                                    </p:animScale>
                                    <p:animScale>
                                      <p:cBhvr>
                                        <p:cTn id="92" dur="166" decel="50000">
                                          <p:stCondLst>
                                            <p:cond delay="1338"/>
                                          </p:stCondLst>
                                        </p:cTn>
                                        <p:tgtEl>
                                          <p:spTgt spid="14"/>
                                        </p:tgtEl>
                                      </p:cBhvr>
                                      <p:to x="100000" y="100000"/>
                                    </p:animScale>
                                    <p:animScale>
                                      <p:cBhvr>
                                        <p:cTn id="93" dur="26">
                                          <p:stCondLst>
                                            <p:cond delay="1642"/>
                                          </p:stCondLst>
                                        </p:cTn>
                                        <p:tgtEl>
                                          <p:spTgt spid="14"/>
                                        </p:tgtEl>
                                      </p:cBhvr>
                                      <p:to x="100000" y="90000"/>
                                    </p:animScale>
                                    <p:animScale>
                                      <p:cBhvr>
                                        <p:cTn id="94" dur="166" decel="50000">
                                          <p:stCondLst>
                                            <p:cond delay="1668"/>
                                          </p:stCondLst>
                                        </p:cTn>
                                        <p:tgtEl>
                                          <p:spTgt spid="14"/>
                                        </p:tgtEl>
                                      </p:cBhvr>
                                      <p:to x="100000" y="100000"/>
                                    </p:animScale>
                                    <p:animScale>
                                      <p:cBhvr>
                                        <p:cTn id="95" dur="26">
                                          <p:stCondLst>
                                            <p:cond delay="1808"/>
                                          </p:stCondLst>
                                        </p:cTn>
                                        <p:tgtEl>
                                          <p:spTgt spid="14"/>
                                        </p:tgtEl>
                                      </p:cBhvr>
                                      <p:to x="100000" y="95000"/>
                                    </p:animScale>
                                    <p:animScale>
                                      <p:cBhvr>
                                        <p:cTn id="96" dur="166" decel="50000">
                                          <p:stCondLst>
                                            <p:cond delay="1834"/>
                                          </p:stCondLst>
                                        </p:cTn>
                                        <p:tgtEl>
                                          <p:spTgt spid="14"/>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down)">
                                      <p:cBhvr>
                                        <p:cTn id="99" dur="580">
                                          <p:stCondLst>
                                            <p:cond delay="0"/>
                                          </p:stCondLst>
                                        </p:cTn>
                                        <p:tgtEl>
                                          <p:spTgt spid="15"/>
                                        </p:tgtEl>
                                      </p:cBhvr>
                                    </p:animEffect>
                                    <p:anim calcmode="lin" valueType="num">
                                      <p:cBhvr>
                                        <p:cTn id="10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5" dur="26">
                                          <p:stCondLst>
                                            <p:cond delay="650"/>
                                          </p:stCondLst>
                                        </p:cTn>
                                        <p:tgtEl>
                                          <p:spTgt spid="15"/>
                                        </p:tgtEl>
                                      </p:cBhvr>
                                      <p:to x="100000" y="60000"/>
                                    </p:animScale>
                                    <p:animScale>
                                      <p:cBhvr>
                                        <p:cTn id="106" dur="166" decel="50000">
                                          <p:stCondLst>
                                            <p:cond delay="676"/>
                                          </p:stCondLst>
                                        </p:cTn>
                                        <p:tgtEl>
                                          <p:spTgt spid="15"/>
                                        </p:tgtEl>
                                      </p:cBhvr>
                                      <p:to x="100000" y="100000"/>
                                    </p:animScale>
                                    <p:animScale>
                                      <p:cBhvr>
                                        <p:cTn id="107" dur="26">
                                          <p:stCondLst>
                                            <p:cond delay="1312"/>
                                          </p:stCondLst>
                                        </p:cTn>
                                        <p:tgtEl>
                                          <p:spTgt spid="15"/>
                                        </p:tgtEl>
                                      </p:cBhvr>
                                      <p:to x="100000" y="80000"/>
                                    </p:animScale>
                                    <p:animScale>
                                      <p:cBhvr>
                                        <p:cTn id="108" dur="166" decel="50000">
                                          <p:stCondLst>
                                            <p:cond delay="1338"/>
                                          </p:stCondLst>
                                        </p:cTn>
                                        <p:tgtEl>
                                          <p:spTgt spid="15"/>
                                        </p:tgtEl>
                                      </p:cBhvr>
                                      <p:to x="100000" y="100000"/>
                                    </p:animScale>
                                    <p:animScale>
                                      <p:cBhvr>
                                        <p:cTn id="109" dur="26">
                                          <p:stCondLst>
                                            <p:cond delay="1642"/>
                                          </p:stCondLst>
                                        </p:cTn>
                                        <p:tgtEl>
                                          <p:spTgt spid="15"/>
                                        </p:tgtEl>
                                      </p:cBhvr>
                                      <p:to x="100000" y="90000"/>
                                    </p:animScale>
                                    <p:animScale>
                                      <p:cBhvr>
                                        <p:cTn id="110" dur="166" decel="50000">
                                          <p:stCondLst>
                                            <p:cond delay="1668"/>
                                          </p:stCondLst>
                                        </p:cTn>
                                        <p:tgtEl>
                                          <p:spTgt spid="15"/>
                                        </p:tgtEl>
                                      </p:cBhvr>
                                      <p:to x="100000" y="100000"/>
                                    </p:animScale>
                                    <p:animScale>
                                      <p:cBhvr>
                                        <p:cTn id="111" dur="26">
                                          <p:stCondLst>
                                            <p:cond delay="1808"/>
                                          </p:stCondLst>
                                        </p:cTn>
                                        <p:tgtEl>
                                          <p:spTgt spid="15"/>
                                        </p:tgtEl>
                                      </p:cBhvr>
                                      <p:to x="100000" y="95000"/>
                                    </p:animScale>
                                    <p:animScale>
                                      <p:cBhvr>
                                        <p:cTn id="11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F81D5785-7A28-41CB-982C-CCEE0B37E873}"/>
              </a:ext>
            </a:extLst>
          </p:cNvPr>
          <p:cNvSpPr txBox="1">
            <a:spLocks/>
          </p:cNvSpPr>
          <p:nvPr/>
        </p:nvSpPr>
        <p:spPr>
          <a:xfrm>
            <a:off x="3312834" y="284613"/>
            <a:ext cx="8229600" cy="7726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latin typeface="Times New Roman" panose="02020603050405020304" pitchFamily="18" charset="0"/>
                <a:cs typeface="Times New Roman" panose="02020603050405020304" pitchFamily="18" charset="0"/>
              </a:rPr>
              <a:t>FOAM CUTTING</a:t>
            </a:r>
            <a:r>
              <a:rPr lang="en-US" sz="3200" b="1" u="sng" dirty="0"/>
              <a:t> </a:t>
            </a:r>
            <a:r>
              <a:rPr lang="en-US" sz="3200" b="1" u="sng" dirty="0">
                <a:latin typeface="Times New Roman" panose="02020603050405020304" pitchFamily="18" charset="0"/>
                <a:cs typeface="Times New Roman" panose="02020603050405020304" pitchFamily="18" charset="0"/>
              </a:rPr>
              <a:t>SAMPLES</a:t>
            </a:r>
          </a:p>
        </p:txBody>
      </p:sp>
      <p:pic>
        <p:nvPicPr>
          <p:cNvPr id="6149" name="Picture 5" descr="C:\Users\admin\Downloads\Company Profile\New folder\FOAM CUTTING\laser-cut-foam-400x380-6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66" y="1057275"/>
            <a:ext cx="3410122" cy="4886325"/>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150" name="Picture 6" descr="C:\Users\admin\Downloads\Company Profile\New folder\FOAM CUTTING\foam laser cu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574" y="1619250"/>
            <a:ext cx="3410125" cy="4200525"/>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151" name="Picture 7" descr="C:\Users\admin\Downloads\Company Profile\New folder\FOAM CUTTING\China_Foam_Cutting_By_CNC_Water_Jet_Cutting_Machine201191014491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585" y="2257425"/>
            <a:ext cx="3238849" cy="3686174"/>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ipe(down)">
                                      <p:cBhvr>
                                        <p:cTn id="12" dur="580">
                                          <p:stCondLst>
                                            <p:cond delay="0"/>
                                          </p:stCondLst>
                                        </p:cTn>
                                        <p:tgtEl>
                                          <p:spTgt spid="6149"/>
                                        </p:tgtEl>
                                      </p:cBhvr>
                                    </p:animEffect>
                                    <p:anim calcmode="lin" valueType="num">
                                      <p:cBhvr>
                                        <p:cTn id="13" dur="1822" tmFilter="0,0; 0.14,0.36; 0.43,0.73; 0.71,0.91; 1.0,1.0">
                                          <p:stCondLst>
                                            <p:cond delay="0"/>
                                          </p:stCondLst>
                                        </p:cTn>
                                        <p:tgtEl>
                                          <p:spTgt spid="61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49"/>
                                        </p:tgtEl>
                                        <p:attrNameLst>
                                          <p:attrName>ppt_y</p:attrName>
                                        </p:attrNameLst>
                                      </p:cBhvr>
                                      <p:tavLst>
                                        <p:tav tm="0" fmla="#ppt_y-sin(pi*$)/81">
                                          <p:val>
                                            <p:fltVal val="0"/>
                                          </p:val>
                                        </p:tav>
                                        <p:tav tm="100000">
                                          <p:val>
                                            <p:fltVal val="1"/>
                                          </p:val>
                                        </p:tav>
                                      </p:tavLst>
                                    </p:anim>
                                    <p:animScale>
                                      <p:cBhvr>
                                        <p:cTn id="18" dur="26">
                                          <p:stCondLst>
                                            <p:cond delay="650"/>
                                          </p:stCondLst>
                                        </p:cTn>
                                        <p:tgtEl>
                                          <p:spTgt spid="6149"/>
                                        </p:tgtEl>
                                      </p:cBhvr>
                                      <p:to x="100000" y="60000"/>
                                    </p:animScale>
                                    <p:animScale>
                                      <p:cBhvr>
                                        <p:cTn id="19" dur="166" decel="50000">
                                          <p:stCondLst>
                                            <p:cond delay="676"/>
                                          </p:stCondLst>
                                        </p:cTn>
                                        <p:tgtEl>
                                          <p:spTgt spid="6149"/>
                                        </p:tgtEl>
                                      </p:cBhvr>
                                      <p:to x="100000" y="100000"/>
                                    </p:animScale>
                                    <p:animScale>
                                      <p:cBhvr>
                                        <p:cTn id="20" dur="26">
                                          <p:stCondLst>
                                            <p:cond delay="1312"/>
                                          </p:stCondLst>
                                        </p:cTn>
                                        <p:tgtEl>
                                          <p:spTgt spid="6149"/>
                                        </p:tgtEl>
                                      </p:cBhvr>
                                      <p:to x="100000" y="80000"/>
                                    </p:animScale>
                                    <p:animScale>
                                      <p:cBhvr>
                                        <p:cTn id="21" dur="166" decel="50000">
                                          <p:stCondLst>
                                            <p:cond delay="1338"/>
                                          </p:stCondLst>
                                        </p:cTn>
                                        <p:tgtEl>
                                          <p:spTgt spid="6149"/>
                                        </p:tgtEl>
                                      </p:cBhvr>
                                      <p:to x="100000" y="100000"/>
                                    </p:animScale>
                                    <p:animScale>
                                      <p:cBhvr>
                                        <p:cTn id="22" dur="26">
                                          <p:stCondLst>
                                            <p:cond delay="1642"/>
                                          </p:stCondLst>
                                        </p:cTn>
                                        <p:tgtEl>
                                          <p:spTgt spid="6149"/>
                                        </p:tgtEl>
                                      </p:cBhvr>
                                      <p:to x="100000" y="90000"/>
                                    </p:animScale>
                                    <p:animScale>
                                      <p:cBhvr>
                                        <p:cTn id="23" dur="166" decel="50000">
                                          <p:stCondLst>
                                            <p:cond delay="1668"/>
                                          </p:stCondLst>
                                        </p:cTn>
                                        <p:tgtEl>
                                          <p:spTgt spid="6149"/>
                                        </p:tgtEl>
                                      </p:cBhvr>
                                      <p:to x="100000" y="100000"/>
                                    </p:animScale>
                                    <p:animScale>
                                      <p:cBhvr>
                                        <p:cTn id="24" dur="26">
                                          <p:stCondLst>
                                            <p:cond delay="1808"/>
                                          </p:stCondLst>
                                        </p:cTn>
                                        <p:tgtEl>
                                          <p:spTgt spid="6149"/>
                                        </p:tgtEl>
                                      </p:cBhvr>
                                      <p:to x="100000" y="95000"/>
                                    </p:animScale>
                                    <p:animScale>
                                      <p:cBhvr>
                                        <p:cTn id="25" dur="166" decel="50000">
                                          <p:stCondLst>
                                            <p:cond delay="1834"/>
                                          </p:stCondLst>
                                        </p:cTn>
                                        <p:tgtEl>
                                          <p:spTgt spid="6149"/>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6150"/>
                                        </p:tgtEl>
                                        <p:attrNameLst>
                                          <p:attrName>style.visibility</p:attrName>
                                        </p:attrNameLst>
                                      </p:cBhvr>
                                      <p:to>
                                        <p:strVal val="visible"/>
                                      </p:to>
                                    </p:set>
                                    <p:animEffect transition="in" filter="wipe(down)">
                                      <p:cBhvr>
                                        <p:cTn id="28" dur="580">
                                          <p:stCondLst>
                                            <p:cond delay="0"/>
                                          </p:stCondLst>
                                        </p:cTn>
                                        <p:tgtEl>
                                          <p:spTgt spid="6150"/>
                                        </p:tgtEl>
                                      </p:cBhvr>
                                    </p:animEffect>
                                    <p:anim calcmode="lin" valueType="num">
                                      <p:cBhvr>
                                        <p:cTn id="29" dur="1822" tmFilter="0,0; 0.14,0.36; 0.43,0.73; 0.71,0.91; 1.0,1.0">
                                          <p:stCondLst>
                                            <p:cond delay="0"/>
                                          </p:stCondLst>
                                        </p:cTn>
                                        <p:tgtEl>
                                          <p:spTgt spid="615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15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15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15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150"/>
                                        </p:tgtEl>
                                        <p:attrNameLst>
                                          <p:attrName>ppt_y</p:attrName>
                                        </p:attrNameLst>
                                      </p:cBhvr>
                                      <p:tavLst>
                                        <p:tav tm="0" fmla="#ppt_y-sin(pi*$)/81">
                                          <p:val>
                                            <p:fltVal val="0"/>
                                          </p:val>
                                        </p:tav>
                                        <p:tav tm="100000">
                                          <p:val>
                                            <p:fltVal val="1"/>
                                          </p:val>
                                        </p:tav>
                                      </p:tavLst>
                                    </p:anim>
                                    <p:animScale>
                                      <p:cBhvr>
                                        <p:cTn id="34" dur="26">
                                          <p:stCondLst>
                                            <p:cond delay="650"/>
                                          </p:stCondLst>
                                        </p:cTn>
                                        <p:tgtEl>
                                          <p:spTgt spid="6150"/>
                                        </p:tgtEl>
                                      </p:cBhvr>
                                      <p:to x="100000" y="60000"/>
                                    </p:animScale>
                                    <p:animScale>
                                      <p:cBhvr>
                                        <p:cTn id="35" dur="166" decel="50000">
                                          <p:stCondLst>
                                            <p:cond delay="676"/>
                                          </p:stCondLst>
                                        </p:cTn>
                                        <p:tgtEl>
                                          <p:spTgt spid="6150"/>
                                        </p:tgtEl>
                                      </p:cBhvr>
                                      <p:to x="100000" y="100000"/>
                                    </p:animScale>
                                    <p:animScale>
                                      <p:cBhvr>
                                        <p:cTn id="36" dur="26">
                                          <p:stCondLst>
                                            <p:cond delay="1312"/>
                                          </p:stCondLst>
                                        </p:cTn>
                                        <p:tgtEl>
                                          <p:spTgt spid="6150"/>
                                        </p:tgtEl>
                                      </p:cBhvr>
                                      <p:to x="100000" y="80000"/>
                                    </p:animScale>
                                    <p:animScale>
                                      <p:cBhvr>
                                        <p:cTn id="37" dur="166" decel="50000">
                                          <p:stCondLst>
                                            <p:cond delay="1338"/>
                                          </p:stCondLst>
                                        </p:cTn>
                                        <p:tgtEl>
                                          <p:spTgt spid="6150"/>
                                        </p:tgtEl>
                                      </p:cBhvr>
                                      <p:to x="100000" y="100000"/>
                                    </p:animScale>
                                    <p:animScale>
                                      <p:cBhvr>
                                        <p:cTn id="38" dur="26">
                                          <p:stCondLst>
                                            <p:cond delay="1642"/>
                                          </p:stCondLst>
                                        </p:cTn>
                                        <p:tgtEl>
                                          <p:spTgt spid="6150"/>
                                        </p:tgtEl>
                                      </p:cBhvr>
                                      <p:to x="100000" y="90000"/>
                                    </p:animScale>
                                    <p:animScale>
                                      <p:cBhvr>
                                        <p:cTn id="39" dur="166" decel="50000">
                                          <p:stCondLst>
                                            <p:cond delay="1668"/>
                                          </p:stCondLst>
                                        </p:cTn>
                                        <p:tgtEl>
                                          <p:spTgt spid="6150"/>
                                        </p:tgtEl>
                                      </p:cBhvr>
                                      <p:to x="100000" y="100000"/>
                                    </p:animScale>
                                    <p:animScale>
                                      <p:cBhvr>
                                        <p:cTn id="40" dur="26">
                                          <p:stCondLst>
                                            <p:cond delay="1808"/>
                                          </p:stCondLst>
                                        </p:cTn>
                                        <p:tgtEl>
                                          <p:spTgt spid="6150"/>
                                        </p:tgtEl>
                                      </p:cBhvr>
                                      <p:to x="100000" y="95000"/>
                                    </p:animScale>
                                    <p:animScale>
                                      <p:cBhvr>
                                        <p:cTn id="41" dur="166" decel="50000">
                                          <p:stCondLst>
                                            <p:cond delay="1834"/>
                                          </p:stCondLst>
                                        </p:cTn>
                                        <p:tgtEl>
                                          <p:spTgt spid="6150"/>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6151"/>
                                        </p:tgtEl>
                                        <p:attrNameLst>
                                          <p:attrName>style.visibility</p:attrName>
                                        </p:attrNameLst>
                                      </p:cBhvr>
                                      <p:to>
                                        <p:strVal val="visible"/>
                                      </p:to>
                                    </p:set>
                                    <p:animEffect transition="in" filter="wipe(down)">
                                      <p:cBhvr>
                                        <p:cTn id="44" dur="580">
                                          <p:stCondLst>
                                            <p:cond delay="0"/>
                                          </p:stCondLst>
                                        </p:cTn>
                                        <p:tgtEl>
                                          <p:spTgt spid="6151"/>
                                        </p:tgtEl>
                                      </p:cBhvr>
                                    </p:animEffect>
                                    <p:anim calcmode="lin" valueType="num">
                                      <p:cBhvr>
                                        <p:cTn id="45" dur="1822" tmFilter="0,0; 0.14,0.36; 0.43,0.73; 0.71,0.91; 1.0,1.0">
                                          <p:stCondLst>
                                            <p:cond delay="0"/>
                                          </p:stCondLst>
                                        </p:cTn>
                                        <p:tgtEl>
                                          <p:spTgt spid="615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15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15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15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151"/>
                                        </p:tgtEl>
                                        <p:attrNameLst>
                                          <p:attrName>ppt_y</p:attrName>
                                        </p:attrNameLst>
                                      </p:cBhvr>
                                      <p:tavLst>
                                        <p:tav tm="0" fmla="#ppt_y-sin(pi*$)/81">
                                          <p:val>
                                            <p:fltVal val="0"/>
                                          </p:val>
                                        </p:tav>
                                        <p:tav tm="100000">
                                          <p:val>
                                            <p:fltVal val="1"/>
                                          </p:val>
                                        </p:tav>
                                      </p:tavLst>
                                    </p:anim>
                                    <p:animScale>
                                      <p:cBhvr>
                                        <p:cTn id="50" dur="26">
                                          <p:stCondLst>
                                            <p:cond delay="650"/>
                                          </p:stCondLst>
                                        </p:cTn>
                                        <p:tgtEl>
                                          <p:spTgt spid="6151"/>
                                        </p:tgtEl>
                                      </p:cBhvr>
                                      <p:to x="100000" y="60000"/>
                                    </p:animScale>
                                    <p:animScale>
                                      <p:cBhvr>
                                        <p:cTn id="51" dur="166" decel="50000">
                                          <p:stCondLst>
                                            <p:cond delay="676"/>
                                          </p:stCondLst>
                                        </p:cTn>
                                        <p:tgtEl>
                                          <p:spTgt spid="6151"/>
                                        </p:tgtEl>
                                      </p:cBhvr>
                                      <p:to x="100000" y="100000"/>
                                    </p:animScale>
                                    <p:animScale>
                                      <p:cBhvr>
                                        <p:cTn id="52" dur="26">
                                          <p:stCondLst>
                                            <p:cond delay="1312"/>
                                          </p:stCondLst>
                                        </p:cTn>
                                        <p:tgtEl>
                                          <p:spTgt spid="6151"/>
                                        </p:tgtEl>
                                      </p:cBhvr>
                                      <p:to x="100000" y="80000"/>
                                    </p:animScale>
                                    <p:animScale>
                                      <p:cBhvr>
                                        <p:cTn id="53" dur="166" decel="50000">
                                          <p:stCondLst>
                                            <p:cond delay="1338"/>
                                          </p:stCondLst>
                                        </p:cTn>
                                        <p:tgtEl>
                                          <p:spTgt spid="6151"/>
                                        </p:tgtEl>
                                      </p:cBhvr>
                                      <p:to x="100000" y="100000"/>
                                    </p:animScale>
                                    <p:animScale>
                                      <p:cBhvr>
                                        <p:cTn id="54" dur="26">
                                          <p:stCondLst>
                                            <p:cond delay="1642"/>
                                          </p:stCondLst>
                                        </p:cTn>
                                        <p:tgtEl>
                                          <p:spTgt spid="6151"/>
                                        </p:tgtEl>
                                      </p:cBhvr>
                                      <p:to x="100000" y="90000"/>
                                    </p:animScale>
                                    <p:animScale>
                                      <p:cBhvr>
                                        <p:cTn id="55" dur="166" decel="50000">
                                          <p:stCondLst>
                                            <p:cond delay="1668"/>
                                          </p:stCondLst>
                                        </p:cTn>
                                        <p:tgtEl>
                                          <p:spTgt spid="6151"/>
                                        </p:tgtEl>
                                      </p:cBhvr>
                                      <p:to x="100000" y="100000"/>
                                    </p:animScale>
                                    <p:animScale>
                                      <p:cBhvr>
                                        <p:cTn id="56" dur="26">
                                          <p:stCondLst>
                                            <p:cond delay="1808"/>
                                          </p:stCondLst>
                                        </p:cTn>
                                        <p:tgtEl>
                                          <p:spTgt spid="6151"/>
                                        </p:tgtEl>
                                      </p:cBhvr>
                                      <p:to x="100000" y="95000"/>
                                    </p:animScale>
                                    <p:animScale>
                                      <p:cBhvr>
                                        <p:cTn id="57" dur="166" decel="50000">
                                          <p:stCondLst>
                                            <p:cond delay="1834"/>
                                          </p:stCondLst>
                                        </p:cTn>
                                        <p:tgtEl>
                                          <p:spTgt spid="61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D5785-7A28-41CB-982C-CCEE0B37E873}"/>
              </a:ext>
            </a:extLst>
          </p:cNvPr>
          <p:cNvSpPr txBox="1">
            <a:spLocks/>
          </p:cNvSpPr>
          <p:nvPr/>
        </p:nvSpPr>
        <p:spPr>
          <a:xfrm>
            <a:off x="0" y="95782"/>
            <a:ext cx="13030199" cy="105674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200" b="1" u="sng" dirty="0">
                <a:latin typeface="Times New Roman" panose="02020603050405020304" pitchFamily="18" charset="0"/>
                <a:cs typeface="Times New Roman" panose="02020603050405020304" pitchFamily="18" charset="0"/>
              </a:rPr>
              <a:t>PATTERN CUTTING: SWAROVSKI STONES SHEETS</a:t>
            </a:r>
            <a:r>
              <a:rPr lang="en-US" sz="3200" b="1" u="sng" dirty="0"/>
              <a:t> </a:t>
            </a:r>
            <a:r>
              <a:rPr lang="en-US" sz="3200" b="1" u="sng" dirty="0">
                <a:latin typeface="Times New Roman" panose="02020603050405020304" pitchFamily="18" charset="0"/>
                <a:cs typeface="Times New Roman" panose="02020603050405020304" pitchFamily="18" charset="0"/>
              </a:rPr>
              <a:t>SAMPLES</a:t>
            </a:r>
          </a:p>
        </p:txBody>
      </p:sp>
      <p:pic>
        <p:nvPicPr>
          <p:cNvPr id="6146" name="Picture 2" descr="C:\Users\admin\Downloads\Company Profile\New folder\WhatsApp Image 2020-07-22 at 1.04.54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56" y="1152526"/>
            <a:ext cx="3650564" cy="5434012"/>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147" name="Picture 3" descr="C:\Users\admin\Downloads\Company Profile\New folder\WhatsApp Image 2020-07-22 at 1.04.55 PM (1).jpeg"/>
          <p:cNvPicPr>
            <a:picLocks noChangeAspect="1" noChangeArrowheads="1"/>
          </p:cNvPicPr>
          <p:nvPr/>
        </p:nvPicPr>
        <p:blipFill rotWithShape="1">
          <a:blip r:embed="rId3">
            <a:extLst>
              <a:ext uri="{28A0092B-C50C-407E-A947-70E740481C1C}">
                <a14:useLocalDpi xmlns:a14="http://schemas.microsoft.com/office/drawing/2010/main" val="0"/>
              </a:ext>
            </a:extLst>
          </a:blip>
          <a:srcRect t="7369" b="15889"/>
          <a:stretch/>
        </p:blipFill>
        <p:spPr bwMode="auto">
          <a:xfrm>
            <a:off x="4653406" y="1876425"/>
            <a:ext cx="2999489" cy="4672012"/>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148" name="Picture 4" descr="C:\Users\admin\Downloads\Company Profile\New folder\WhatsApp Image 2020-07-22 at 1.04.55 P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281" y="2543175"/>
            <a:ext cx="3300895" cy="4005262"/>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6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80">
                                          <p:stCondLst>
                                            <p:cond delay="0"/>
                                          </p:stCondLst>
                                        </p:cTn>
                                        <p:tgtEl>
                                          <p:spTgt spid="6146"/>
                                        </p:tgtEl>
                                      </p:cBhvr>
                                    </p:animEffect>
                                    <p:anim calcmode="lin" valueType="num">
                                      <p:cBhvr>
                                        <p:cTn id="13"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8" dur="26">
                                          <p:stCondLst>
                                            <p:cond delay="650"/>
                                          </p:stCondLst>
                                        </p:cTn>
                                        <p:tgtEl>
                                          <p:spTgt spid="6146"/>
                                        </p:tgtEl>
                                      </p:cBhvr>
                                      <p:to x="100000" y="60000"/>
                                    </p:animScale>
                                    <p:animScale>
                                      <p:cBhvr>
                                        <p:cTn id="19" dur="166" decel="50000">
                                          <p:stCondLst>
                                            <p:cond delay="676"/>
                                          </p:stCondLst>
                                        </p:cTn>
                                        <p:tgtEl>
                                          <p:spTgt spid="6146"/>
                                        </p:tgtEl>
                                      </p:cBhvr>
                                      <p:to x="100000" y="100000"/>
                                    </p:animScale>
                                    <p:animScale>
                                      <p:cBhvr>
                                        <p:cTn id="20" dur="26">
                                          <p:stCondLst>
                                            <p:cond delay="1312"/>
                                          </p:stCondLst>
                                        </p:cTn>
                                        <p:tgtEl>
                                          <p:spTgt spid="6146"/>
                                        </p:tgtEl>
                                      </p:cBhvr>
                                      <p:to x="100000" y="80000"/>
                                    </p:animScale>
                                    <p:animScale>
                                      <p:cBhvr>
                                        <p:cTn id="21" dur="166" decel="50000">
                                          <p:stCondLst>
                                            <p:cond delay="1338"/>
                                          </p:stCondLst>
                                        </p:cTn>
                                        <p:tgtEl>
                                          <p:spTgt spid="6146"/>
                                        </p:tgtEl>
                                      </p:cBhvr>
                                      <p:to x="100000" y="100000"/>
                                    </p:animScale>
                                    <p:animScale>
                                      <p:cBhvr>
                                        <p:cTn id="22" dur="26">
                                          <p:stCondLst>
                                            <p:cond delay="1642"/>
                                          </p:stCondLst>
                                        </p:cTn>
                                        <p:tgtEl>
                                          <p:spTgt spid="6146"/>
                                        </p:tgtEl>
                                      </p:cBhvr>
                                      <p:to x="100000" y="90000"/>
                                    </p:animScale>
                                    <p:animScale>
                                      <p:cBhvr>
                                        <p:cTn id="23" dur="166" decel="50000">
                                          <p:stCondLst>
                                            <p:cond delay="1668"/>
                                          </p:stCondLst>
                                        </p:cTn>
                                        <p:tgtEl>
                                          <p:spTgt spid="6146"/>
                                        </p:tgtEl>
                                      </p:cBhvr>
                                      <p:to x="100000" y="100000"/>
                                    </p:animScale>
                                    <p:animScale>
                                      <p:cBhvr>
                                        <p:cTn id="24" dur="26">
                                          <p:stCondLst>
                                            <p:cond delay="1808"/>
                                          </p:stCondLst>
                                        </p:cTn>
                                        <p:tgtEl>
                                          <p:spTgt spid="6146"/>
                                        </p:tgtEl>
                                      </p:cBhvr>
                                      <p:to x="100000" y="95000"/>
                                    </p:animScale>
                                    <p:animScale>
                                      <p:cBhvr>
                                        <p:cTn id="25" dur="166" decel="50000">
                                          <p:stCondLst>
                                            <p:cond delay="1834"/>
                                          </p:stCondLst>
                                        </p:cTn>
                                        <p:tgtEl>
                                          <p:spTgt spid="614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80">
                                          <p:stCondLst>
                                            <p:cond delay="0"/>
                                          </p:stCondLst>
                                        </p:cTn>
                                        <p:tgtEl>
                                          <p:spTgt spid="6147"/>
                                        </p:tgtEl>
                                      </p:cBhvr>
                                    </p:animEffect>
                                    <p:anim calcmode="lin" valueType="num">
                                      <p:cBhvr>
                                        <p:cTn id="29"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34" dur="26">
                                          <p:stCondLst>
                                            <p:cond delay="650"/>
                                          </p:stCondLst>
                                        </p:cTn>
                                        <p:tgtEl>
                                          <p:spTgt spid="6147"/>
                                        </p:tgtEl>
                                      </p:cBhvr>
                                      <p:to x="100000" y="60000"/>
                                    </p:animScale>
                                    <p:animScale>
                                      <p:cBhvr>
                                        <p:cTn id="35" dur="166" decel="50000">
                                          <p:stCondLst>
                                            <p:cond delay="676"/>
                                          </p:stCondLst>
                                        </p:cTn>
                                        <p:tgtEl>
                                          <p:spTgt spid="6147"/>
                                        </p:tgtEl>
                                      </p:cBhvr>
                                      <p:to x="100000" y="100000"/>
                                    </p:animScale>
                                    <p:animScale>
                                      <p:cBhvr>
                                        <p:cTn id="36" dur="26">
                                          <p:stCondLst>
                                            <p:cond delay="1312"/>
                                          </p:stCondLst>
                                        </p:cTn>
                                        <p:tgtEl>
                                          <p:spTgt spid="6147"/>
                                        </p:tgtEl>
                                      </p:cBhvr>
                                      <p:to x="100000" y="80000"/>
                                    </p:animScale>
                                    <p:animScale>
                                      <p:cBhvr>
                                        <p:cTn id="37" dur="166" decel="50000">
                                          <p:stCondLst>
                                            <p:cond delay="1338"/>
                                          </p:stCondLst>
                                        </p:cTn>
                                        <p:tgtEl>
                                          <p:spTgt spid="6147"/>
                                        </p:tgtEl>
                                      </p:cBhvr>
                                      <p:to x="100000" y="100000"/>
                                    </p:animScale>
                                    <p:animScale>
                                      <p:cBhvr>
                                        <p:cTn id="38" dur="26">
                                          <p:stCondLst>
                                            <p:cond delay="1642"/>
                                          </p:stCondLst>
                                        </p:cTn>
                                        <p:tgtEl>
                                          <p:spTgt spid="6147"/>
                                        </p:tgtEl>
                                      </p:cBhvr>
                                      <p:to x="100000" y="90000"/>
                                    </p:animScale>
                                    <p:animScale>
                                      <p:cBhvr>
                                        <p:cTn id="39" dur="166" decel="50000">
                                          <p:stCondLst>
                                            <p:cond delay="1668"/>
                                          </p:stCondLst>
                                        </p:cTn>
                                        <p:tgtEl>
                                          <p:spTgt spid="6147"/>
                                        </p:tgtEl>
                                      </p:cBhvr>
                                      <p:to x="100000" y="100000"/>
                                    </p:animScale>
                                    <p:animScale>
                                      <p:cBhvr>
                                        <p:cTn id="40" dur="26">
                                          <p:stCondLst>
                                            <p:cond delay="1808"/>
                                          </p:stCondLst>
                                        </p:cTn>
                                        <p:tgtEl>
                                          <p:spTgt spid="6147"/>
                                        </p:tgtEl>
                                      </p:cBhvr>
                                      <p:to x="100000" y="95000"/>
                                    </p:animScale>
                                    <p:animScale>
                                      <p:cBhvr>
                                        <p:cTn id="41" dur="166" decel="50000">
                                          <p:stCondLst>
                                            <p:cond delay="1834"/>
                                          </p:stCondLst>
                                        </p:cTn>
                                        <p:tgtEl>
                                          <p:spTgt spid="6147"/>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6148"/>
                                        </p:tgtEl>
                                        <p:attrNameLst>
                                          <p:attrName>style.visibility</p:attrName>
                                        </p:attrNameLst>
                                      </p:cBhvr>
                                      <p:to>
                                        <p:strVal val="visible"/>
                                      </p:to>
                                    </p:set>
                                    <p:animEffect transition="in" filter="wipe(down)">
                                      <p:cBhvr>
                                        <p:cTn id="44" dur="580">
                                          <p:stCondLst>
                                            <p:cond delay="0"/>
                                          </p:stCondLst>
                                        </p:cTn>
                                        <p:tgtEl>
                                          <p:spTgt spid="6148"/>
                                        </p:tgtEl>
                                      </p:cBhvr>
                                    </p:animEffect>
                                    <p:anim calcmode="lin" valueType="num">
                                      <p:cBhvr>
                                        <p:cTn id="45"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50" dur="26">
                                          <p:stCondLst>
                                            <p:cond delay="650"/>
                                          </p:stCondLst>
                                        </p:cTn>
                                        <p:tgtEl>
                                          <p:spTgt spid="6148"/>
                                        </p:tgtEl>
                                      </p:cBhvr>
                                      <p:to x="100000" y="60000"/>
                                    </p:animScale>
                                    <p:animScale>
                                      <p:cBhvr>
                                        <p:cTn id="51" dur="166" decel="50000">
                                          <p:stCondLst>
                                            <p:cond delay="676"/>
                                          </p:stCondLst>
                                        </p:cTn>
                                        <p:tgtEl>
                                          <p:spTgt spid="6148"/>
                                        </p:tgtEl>
                                      </p:cBhvr>
                                      <p:to x="100000" y="100000"/>
                                    </p:animScale>
                                    <p:animScale>
                                      <p:cBhvr>
                                        <p:cTn id="52" dur="26">
                                          <p:stCondLst>
                                            <p:cond delay="1312"/>
                                          </p:stCondLst>
                                        </p:cTn>
                                        <p:tgtEl>
                                          <p:spTgt spid="6148"/>
                                        </p:tgtEl>
                                      </p:cBhvr>
                                      <p:to x="100000" y="80000"/>
                                    </p:animScale>
                                    <p:animScale>
                                      <p:cBhvr>
                                        <p:cTn id="53" dur="166" decel="50000">
                                          <p:stCondLst>
                                            <p:cond delay="1338"/>
                                          </p:stCondLst>
                                        </p:cTn>
                                        <p:tgtEl>
                                          <p:spTgt spid="6148"/>
                                        </p:tgtEl>
                                      </p:cBhvr>
                                      <p:to x="100000" y="100000"/>
                                    </p:animScale>
                                    <p:animScale>
                                      <p:cBhvr>
                                        <p:cTn id="54" dur="26">
                                          <p:stCondLst>
                                            <p:cond delay="1642"/>
                                          </p:stCondLst>
                                        </p:cTn>
                                        <p:tgtEl>
                                          <p:spTgt spid="6148"/>
                                        </p:tgtEl>
                                      </p:cBhvr>
                                      <p:to x="100000" y="90000"/>
                                    </p:animScale>
                                    <p:animScale>
                                      <p:cBhvr>
                                        <p:cTn id="55" dur="166" decel="50000">
                                          <p:stCondLst>
                                            <p:cond delay="1668"/>
                                          </p:stCondLst>
                                        </p:cTn>
                                        <p:tgtEl>
                                          <p:spTgt spid="6148"/>
                                        </p:tgtEl>
                                      </p:cBhvr>
                                      <p:to x="100000" y="100000"/>
                                    </p:animScale>
                                    <p:animScale>
                                      <p:cBhvr>
                                        <p:cTn id="56" dur="26">
                                          <p:stCondLst>
                                            <p:cond delay="1808"/>
                                          </p:stCondLst>
                                        </p:cTn>
                                        <p:tgtEl>
                                          <p:spTgt spid="6148"/>
                                        </p:tgtEl>
                                      </p:cBhvr>
                                      <p:to x="100000" y="95000"/>
                                    </p:animScale>
                                    <p:animScale>
                                      <p:cBhvr>
                                        <p:cTn id="57" dur="166" decel="50000">
                                          <p:stCondLst>
                                            <p:cond delay="1834"/>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D5785-7A28-41CB-982C-CCEE0B37E873}"/>
              </a:ext>
            </a:extLst>
          </p:cNvPr>
          <p:cNvSpPr txBox="1">
            <a:spLocks/>
          </p:cNvSpPr>
          <p:nvPr/>
        </p:nvSpPr>
        <p:spPr>
          <a:xfrm>
            <a:off x="0" y="75889"/>
            <a:ext cx="12191999" cy="6847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200" b="1" u="sng" dirty="0">
                <a:latin typeface="Times New Roman" panose="02020603050405020304" pitchFamily="18" charset="0"/>
                <a:cs typeface="Times New Roman" panose="02020603050405020304" pitchFamily="18" charset="0"/>
              </a:rPr>
              <a:t>DESIGNER BUTTON/ POLYESTER BELT BUCKLES</a:t>
            </a:r>
            <a:r>
              <a:rPr lang="en-US" sz="3200" u="sng" dirty="0"/>
              <a:t> </a:t>
            </a:r>
            <a:r>
              <a:rPr lang="en-US" sz="3200" b="1" u="sng" dirty="0">
                <a:latin typeface="Times New Roman" panose="02020603050405020304" pitchFamily="18" charset="0"/>
                <a:cs typeface="Times New Roman" panose="02020603050405020304" pitchFamily="18" charset="0"/>
              </a:rPr>
              <a:t>SAMPLES</a:t>
            </a:r>
          </a:p>
        </p:txBody>
      </p:sp>
      <p:pic>
        <p:nvPicPr>
          <p:cNvPr id="5122" name="Picture 2" descr="C:\Users\admin\Downloads\Company Profile\New folder\DESIGNER BUTTON POLYESTER PLEXIGLASS BELT BUCKLES\WhatsApp Image 2020-07-22 at 12.52.19 PM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711" y="890626"/>
            <a:ext cx="2857500" cy="2276475"/>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123" name="Picture 3" descr="C:\Users\admin\Downloads\Company Profile\New folder\button\WhatsApp Image 2020-07-22 at 1.04.55 PM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65" y="734878"/>
            <a:ext cx="3210885" cy="2587973"/>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xmlns="" id="{F81D5785-7A28-41CB-982C-CCEE0B37E873}"/>
              </a:ext>
            </a:extLst>
          </p:cNvPr>
          <p:cNvSpPr txBox="1">
            <a:spLocks/>
          </p:cNvSpPr>
          <p:nvPr/>
        </p:nvSpPr>
        <p:spPr>
          <a:xfrm>
            <a:off x="1" y="3503117"/>
            <a:ext cx="12049124" cy="6847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latin typeface="Times New Roman" panose="02020603050405020304" pitchFamily="18" charset="0"/>
                <a:cs typeface="Times New Roman" panose="02020603050405020304" pitchFamily="18" charset="0"/>
              </a:rPr>
              <a:t>FELT FABRIC/ GUMMED FELT FABRIC CUTTING</a:t>
            </a:r>
            <a:r>
              <a:rPr lang="en-US" sz="3200" u="sng" dirty="0"/>
              <a:t> </a:t>
            </a:r>
            <a:r>
              <a:rPr lang="en-US" sz="3200" b="1" u="sng" dirty="0">
                <a:latin typeface="Times New Roman" panose="02020603050405020304" pitchFamily="18" charset="0"/>
                <a:cs typeface="Times New Roman" panose="02020603050405020304" pitchFamily="18" charset="0"/>
              </a:rPr>
              <a:t>SAMPLES</a:t>
            </a:r>
          </a:p>
        </p:txBody>
      </p:sp>
      <p:pic>
        <p:nvPicPr>
          <p:cNvPr id="5124" name="Picture 4" descr="C:\Users\admin\Downloads\Company Profile\New folder\FELT FABRIC\2d4caa3439581c460a16a65a9a8c2e4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54" y="4368119"/>
            <a:ext cx="3179395" cy="2116285"/>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125" name="Picture 5" descr="C:\Users\admin\Downloads\Company Profile\New folder\FELT FABRIC\HTB1TZ4kAbuWBuNjSszgq6z8jVXaO.jpg_q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8006" y="4187854"/>
            <a:ext cx="2633869" cy="2169674"/>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126" name="Picture 6" descr="C:\Users\admin\Downloads\Company Profile\New folder\FELT FABRIC\laser-cut-felt-for-design-4-retail-interior-fit-out-designers.660bfb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3654" y="4195862"/>
            <a:ext cx="2866557" cy="2153657"/>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127" name="Picture 7" descr="C:\Users\admin\Downloads\Company Profile\New folder\DESIGNER BUTTON POLYESTER PLEXIGLASS BELT BUCKLES\WhatsApp Image 2020-07-22 at 12.52.18 P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251" y="895633"/>
            <a:ext cx="2714624" cy="2427218"/>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down)">
                                      <p:cBhvr>
                                        <p:cTn id="12" dur="580">
                                          <p:stCondLst>
                                            <p:cond delay="0"/>
                                          </p:stCondLst>
                                        </p:cTn>
                                        <p:tgtEl>
                                          <p:spTgt spid="5123"/>
                                        </p:tgtEl>
                                      </p:cBhvr>
                                    </p:animEffect>
                                    <p:anim calcmode="lin" valueType="num">
                                      <p:cBhvr>
                                        <p:cTn id="13"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18" dur="26">
                                          <p:stCondLst>
                                            <p:cond delay="650"/>
                                          </p:stCondLst>
                                        </p:cTn>
                                        <p:tgtEl>
                                          <p:spTgt spid="5123"/>
                                        </p:tgtEl>
                                      </p:cBhvr>
                                      <p:to x="100000" y="60000"/>
                                    </p:animScale>
                                    <p:animScale>
                                      <p:cBhvr>
                                        <p:cTn id="19" dur="166" decel="50000">
                                          <p:stCondLst>
                                            <p:cond delay="676"/>
                                          </p:stCondLst>
                                        </p:cTn>
                                        <p:tgtEl>
                                          <p:spTgt spid="5123"/>
                                        </p:tgtEl>
                                      </p:cBhvr>
                                      <p:to x="100000" y="100000"/>
                                    </p:animScale>
                                    <p:animScale>
                                      <p:cBhvr>
                                        <p:cTn id="20" dur="26">
                                          <p:stCondLst>
                                            <p:cond delay="1312"/>
                                          </p:stCondLst>
                                        </p:cTn>
                                        <p:tgtEl>
                                          <p:spTgt spid="5123"/>
                                        </p:tgtEl>
                                      </p:cBhvr>
                                      <p:to x="100000" y="80000"/>
                                    </p:animScale>
                                    <p:animScale>
                                      <p:cBhvr>
                                        <p:cTn id="21" dur="166" decel="50000">
                                          <p:stCondLst>
                                            <p:cond delay="1338"/>
                                          </p:stCondLst>
                                        </p:cTn>
                                        <p:tgtEl>
                                          <p:spTgt spid="5123"/>
                                        </p:tgtEl>
                                      </p:cBhvr>
                                      <p:to x="100000" y="100000"/>
                                    </p:animScale>
                                    <p:animScale>
                                      <p:cBhvr>
                                        <p:cTn id="22" dur="26">
                                          <p:stCondLst>
                                            <p:cond delay="1642"/>
                                          </p:stCondLst>
                                        </p:cTn>
                                        <p:tgtEl>
                                          <p:spTgt spid="5123"/>
                                        </p:tgtEl>
                                      </p:cBhvr>
                                      <p:to x="100000" y="90000"/>
                                    </p:animScale>
                                    <p:animScale>
                                      <p:cBhvr>
                                        <p:cTn id="23" dur="166" decel="50000">
                                          <p:stCondLst>
                                            <p:cond delay="1668"/>
                                          </p:stCondLst>
                                        </p:cTn>
                                        <p:tgtEl>
                                          <p:spTgt spid="5123"/>
                                        </p:tgtEl>
                                      </p:cBhvr>
                                      <p:to x="100000" y="100000"/>
                                    </p:animScale>
                                    <p:animScale>
                                      <p:cBhvr>
                                        <p:cTn id="24" dur="26">
                                          <p:stCondLst>
                                            <p:cond delay="1808"/>
                                          </p:stCondLst>
                                        </p:cTn>
                                        <p:tgtEl>
                                          <p:spTgt spid="5123"/>
                                        </p:tgtEl>
                                      </p:cBhvr>
                                      <p:to x="100000" y="95000"/>
                                    </p:animScale>
                                    <p:animScale>
                                      <p:cBhvr>
                                        <p:cTn id="25" dur="166" decel="50000">
                                          <p:stCondLst>
                                            <p:cond delay="1834"/>
                                          </p:stCondLst>
                                        </p:cTn>
                                        <p:tgtEl>
                                          <p:spTgt spid="5123"/>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5127"/>
                                        </p:tgtEl>
                                        <p:attrNameLst>
                                          <p:attrName>style.visibility</p:attrName>
                                        </p:attrNameLst>
                                      </p:cBhvr>
                                      <p:to>
                                        <p:strVal val="visible"/>
                                      </p:to>
                                    </p:set>
                                    <p:animEffect transition="in" filter="wipe(down)">
                                      <p:cBhvr>
                                        <p:cTn id="28" dur="580">
                                          <p:stCondLst>
                                            <p:cond delay="0"/>
                                          </p:stCondLst>
                                        </p:cTn>
                                        <p:tgtEl>
                                          <p:spTgt spid="5127"/>
                                        </p:tgtEl>
                                      </p:cBhvr>
                                    </p:animEffect>
                                    <p:anim calcmode="lin" valueType="num">
                                      <p:cBhvr>
                                        <p:cTn id="29"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34" dur="26">
                                          <p:stCondLst>
                                            <p:cond delay="650"/>
                                          </p:stCondLst>
                                        </p:cTn>
                                        <p:tgtEl>
                                          <p:spTgt spid="5127"/>
                                        </p:tgtEl>
                                      </p:cBhvr>
                                      <p:to x="100000" y="60000"/>
                                    </p:animScale>
                                    <p:animScale>
                                      <p:cBhvr>
                                        <p:cTn id="35" dur="166" decel="50000">
                                          <p:stCondLst>
                                            <p:cond delay="676"/>
                                          </p:stCondLst>
                                        </p:cTn>
                                        <p:tgtEl>
                                          <p:spTgt spid="5127"/>
                                        </p:tgtEl>
                                      </p:cBhvr>
                                      <p:to x="100000" y="100000"/>
                                    </p:animScale>
                                    <p:animScale>
                                      <p:cBhvr>
                                        <p:cTn id="36" dur="26">
                                          <p:stCondLst>
                                            <p:cond delay="1312"/>
                                          </p:stCondLst>
                                        </p:cTn>
                                        <p:tgtEl>
                                          <p:spTgt spid="5127"/>
                                        </p:tgtEl>
                                      </p:cBhvr>
                                      <p:to x="100000" y="80000"/>
                                    </p:animScale>
                                    <p:animScale>
                                      <p:cBhvr>
                                        <p:cTn id="37" dur="166" decel="50000">
                                          <p:stCondLst>
                                            <p:cond delay="1338"/>
                                          </p:stCondLst>
                                        </p:cTn>
                                        <p:tgtEl>
                                          <p:spTgt spid="5127"/>
                                        </p:tgtEl>
                                      </p:cBhvr>
                                      <p:to x="100000" y="100000"/>
                                    </p:animScale>
                                    <p:animScale>
                                      <p:cBhvr>
                                        <p:cTn id="38" dur="26">
                                          <p:stCondLst>
                                            <p:cond delay="1642"/>
                                          </p:stCondLst>
                                        </p:cTn>
                                        <p:tgtEl>
                                          <p:spTgt spid="5127"/>
                                        </p:tgtEl>
                                      </p:cBhvr>
                                      <p:to x="100000" y="90000"/>
                                    </p:animScale>
                                    <p:animScale>
                                      <p:cBhvr>
                                        <p:cTn id="39" dur="166" decel="50000">
                                          <p:stCondLst>
                                            <p:cond delay="1668"/>
                                          </p:stCondLst>
                                        </p:cTn>
                                        <p:tgtEl>
                                          <p:spTgt spid="5127"/>
                                        </p:tgtEl>
                                      </p:cBhvr>
                                      <p:to x="100000" y="100000"/>
                                    </p:animScale>
                                    <p:animScale>
                                      <p:cBhvr>
                                        <p:cTn id="40" dur="26">
                                          <p:stCondLst>
                                            <p:cond delay="1808"/>
                                          </p:stCondLst>
                                        </p:cTn>
                                        <p:tgtEl>
                                          <p:spTgt spid="5127"/>
                                        </p:tgtEl>
                                      </p:cBhvr>
                                      <p:to x="100000" y="95000"/>
                                    </p:animScale>
                                    <p:animScale>
                                      <p:cBhvr>
                                        <p:cTn id="41" dur="166" decel="50000">
                                          <p:stCondLst>
                                            <p:cond delay="1834"/>
                                          </p:stCondLst>
                                        </p:cTn>
                                        <p:tgtEl>
                                          <p:spTgt spid="5127"/>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5122"/>
                                        </p:tgtEl>
                                        <p:attrNameLst>
                                          <p:attrName>style.visibility</p:attrName>
                                        </p:attrNameLst>
                                      </p:cBhvr>
                                      <p:to>
                                        <p:strVal val="visible"/>
                                      </p:to>
                                    </p:set>
                                    <p:animEffect transition="in" filter="wipe(down)">
                                      <p:cBhvr>
                                        <p:cTn id="44" dur="580">
                                          <p:stCondLst>
                                            <p:cond delay="0"/>
                                          </p:stCondLst>
                                        </p:cTn>
                                        <p:tgtEl>
                                          <p:spTgt spid="5122"/>
                                        </p:tgtEl>
                                      </p:cBhvr>
                                    </p:animEffect>
                                    <p:anim calcmode="lin" valueType="num">
                                      <p:cBhvr>
                                        <p:cTn id="45"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50" dur="26">
                                          <p:stCondLst>
                                            <p:cond delay="650"/>
                                          </p:stCondLst>
                                        </p:cTn>
                                        <p:tgtEl>
                                          <p:spTgt spid="5122"/>
                                        </p:tgtEl>
                                      </p:cBhvr>
                                      <p:to x="100000" y="60000"/>
                                    </p:animScale>
                                    <p:animScale>
                                      <p:cBhvr>
                                        <p:cTn id="51" dur="166" decel="50000">
                                          <p:stCondLst>
                                            <p:cond delay="676"/>
                                          </p:stCondLst>
                                        </p:cTn>
                                        <p:tgtEl>
                                          <p:spTgt spid="5122"/>
                                        </p:tgtEl>
                                      </p:cBhvr>
                                      <p:to x="100000" y="100000"/>
                                    </p:animScale>
                                    <p:animScale>
                                      <p:cBhvr>
                                        <p:cTn id="52" dur="26">
                                          <p:stCondLst>
                                            <p:cond delay="1312"/>
                                          </p:stCondLst>
                                        </p:cTn>
                                        <p:tgtEl>
                                          <p:spTgt spid="5122"/>
                                        </p:tgtEl>
                                      </p:cBhvr>
                                      <p:to x="100000" y="80000"/>
                                    </p:animScale>
                                    <p:animScale>
                                      <p:cBhvr>
                                        <p:cTn id="53" dur="166" decel="50000">
                                          <p:stCondLst>
                                            <p:cond delay="1338"/>
                                          </p:stCondLst>
                                        </p:cTn>
                                        <p:tgtEl>
                                          <p:spTgt spid="5122"/>
                                        </p:tgtEl>
                                      </p:cBhvr>
                                      <p:to x="100000" y="100000"/>
                                    </p:animScale>
                                    <p:animScale>
                                      <p:cBhvr>
                                        <p:cTn id="54" dur="26">
                                          <p:stCondLst>
                                            <p:cond delay="1642"/>
                                          </p:stCondLst>
                                        </p:cTn>
                                        <p:tgtEl>
                                          <p:spTgt spid="5122"/>
                                        </p:tgtEl>
                                      </p:cBhvr>
                                      <p:to x="100000" y="90000"/>
                                    </p:animScale>
                                    <p:animScale>
                                      <p:cBhvr>
                                        <p:cTn id="55" dur="166" decel="50000">
                                          <p:stCondLst>
                                            <p:cond delay="1668"/>
                                          </p:stCondLst>
                                        </p:cTn>
                                        <p:tgtEl>
                                          <p:spTgt spid="5122"/>
                                        </p:tgtEl>
                                      </p:cBhvr>
                                      <p:to x="100000" y="100000"/>
                                    </p:animScale>
                                    <p:animScale>
                                      <p:cBhvr>
                                        <p:cTn id="56" dur="26">
                                          <p:stCondLst>
                                            <p:cond delay="1808"/>
                                          </p:stCondLst>
                                        </p:cTn>
                                        <p:tgtEl>
                                          <p:spTgt spid="5122"/>
                                        </p:tgtEl>
                                      </p:cBhvr>
                                      <p:to x="100000" y="95000"/>
                                    </p:animScale>
                                    <p:animScale>
                                      <p:cBhvr>
                                        <p:cTn id="57" dur="166" decel="50000">
                                          <p:stCondLst>
                                            <p:cond delay="1834"/>
                                          </p:stCondLst>
                                        </p:cTn>
                                        <p:tgtEl>
                                          <p:spTgt spid="512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5124"/>
                                        </p:tgtEl>
                                        <p:attrNameLst>
                                          <p:attrName>style.visibility</p:attrName>
                                        </p:attrNameLst>
                                      </p:cBhvr>
                                      <p:to>
                                        <p:strVal val="visible"/>
                                      </p:to>
                                    </p:set>
                                    <p:animEffect transition="in" filter="wipe(down)">
                                      <p:cBhvr>
                                        <p:cTn id="67" dur="580">
                                          <p:stCondLst>
                                            <p:cond delay="0"/>
                                          </p:stCondLst>
                                        </p:cTn>
                                        <p:tgtEl>
                                          <p:spTgt spid="5124"/>
                                        </p:tgtEl>
                                      </p:cBhvr>
                                    </p:animEffect>
                                    <p:anim calcmode="lin" valueType="num">
                                      <p:cBhvr>
                                        <p:cTn id="68"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73" dur="26">
                                          <p:stCondLst>
                                            <p:cond delay="650"/>
                                          </p:stCondLst>
                                        </p:cTn>
                                        <p:tgtEl>
                                          <p:spTgt spid="5124"/>
                                        </p:tgtEl>
                                      </p:cBhvr>
                                      <p:to x="100000" y="60000"/>
                                    </p:animScale>
                                    <p:animScale>
                                      <p:cBhvr>
                                        <p:cTn id="74" dur="166" decel="50000">
                                          <p:stCondLst>
                                            <p:cond delay="676"/>
                                          </p:stCondLst>
                                        </p:cTn>
                                        <p:tgtEl>
                                          <p:spTgt spid="5124"/>
                                        </p:tgtEl>
                                      </p:cBhvr>
                                      <p:to x="100000" y="100000"/>
                                    </p:animScale>
                                    <p:animScale>
                                      <p:cBhvr>
                                        <p:cTn id="75" dur="26">
                                          <p:stCondLst>
                                            <p:cond delay="1312"/>
                                          </p:stCondLst>
                                        </p:cTn>
                                        <p:tgtEl>
                                          <p:spTgt spid="5124"/>
                                        </p:tgtEl>
                                      </p:cBhvr>
                                      <p:to x="100000" y="80000"/>
                                    </p:animScale>
                                    <p:animScale>
                                      <p:cBhvr>
                                        <p:cTn id="76" dur="166" decel="50000">
                                          <p:stCondLst>
                                            <p:cond delay="1338"/>
                                          </p:stCondLst>
                                        </p:cTn>
                                        <p:tgtEl>
                                          <p:spTgt spid="5124"/>
                                        </p:tgtEl>
                                      </p:cBhvr>
                                      <p:to x="100000" y="100000"/>
                                    </p:animScale>
                                    <p:animScale>
                                      <p:cBhvr>
                                        <p:cTn id="77" dur="26">
                                          <p:stCondLst>
                                            <p:cond delay="1642"/>
                                          </p:stCondLst>
                                        </p:cTn>
                                        <p:tgtEl>
                                          <p:spTgt spid="5124"/>
                                        </p:tgtEl>
                                      </p:cBhvr>
                                      <p:to x="100000" y="90000"/>
                                    </p:animScale>
                                    <p:animScale>
                                      <p:cBhvr>
                                        <p:cTn id="78" dur="166" decel="50000">
                                          <p:stCondLst>
                                            <p:cond delay="1668"/>
                                          </p:stCondLst>
                                        </p:cTn>
                                        <p:tgtEl>
                                          <p:spTgt spid="5124"/>
                                        </p:tgtEl>
                                      </p:cBhvr>
                                      <p:to x="100000" y="100000"/>
                                    </p:animScale>
                                    <p:animScale>
                                      <p:cBhvr>
                                        <p:cTn id="79" dur="26">
                                          <p:stCondLst>
                                            <p:cond delay="1808"/>
                                          </p:stCondLst>
                                        </p:cTn>
                                        <p:tgtEl>
                                          <p:spTgt spid="5124"/>
                                        </p:tgtEl>
                                      </p:cBhvr>
                                      <p:to x="100000" y="95000"/>
                                    </p:animScale>
                                    <p:animScale>
                                      <p:cBhvr>
                                        <p:cTn id="80" dur="166" decel="50000">
                                          <p:stCondLst>
                                            <p:cond delay="1834"/>
                                          </p:stCondLst>
                                        </p:cTn>
                                        <p:tgtEl>
                                          <p:spTgt spid="5124"/>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5125"/>
                                        </p:tgtEl>
                                        <p:attrNameLst>
                                          <p:attrName>style.visibility</p:attrName>
                                        </p:attrNameLst>
                                      </p:cBhvr>
                                      <p:to>
                                        <p:strVal val="visible"/>
                                      </p:to>
                                    </p:set>
                                    <p:animEffect transition="in" filter="wipe(down)">
                                      <p:cBhvr>
                                        <p:cTn id="83" dur="580">
                                          <p:stCondLst>
                                            <p:cond delay="0"/>
                                          </p:stCondLst>
                                        </p:cTn>
                                        <p:tgtEl>
                                          <p:spTgt spid="5125"/>
                                        </p:tgtEl>
                                      </p:cBhvr>
                                    </p:animEffect>
                                    <p:anim calcmode="lin" valueType="num">
                                      <p:cBhvr>
                                        <p:cTn id="84"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89" dur="26">
                                          <p:stCondLst>
                                            <p:cond delay="650"/>
                                          </p:stCondLst>
                                        </p:cTn>
                                        <p:tgtEl>
                                          <p:spTgt spid="5125"/>
                                        </p:tgtEl>
                                      </p:cBhvr>
                                      <p:to x="100000" y="60000"/>
                                    </p:animScale>
                                    <p:animScale>
                                      <p:cBhvr>
                                        <p:cTn id="90" dur="166" decel="50000">
                                          <p:stCondLst>
                                            <p:cond delay="676"/>
                                          </p:stCondLst>
                                        </p:cTn>
                                        <p:tgtEl>
                                          <p:spTgt spid="5125"/>
                                        </p:tgtEl>
                                      </p:cBhvr>
                                      <p:to x="100000" y="100000"/>
                                    </p:animScale>
                                    <p:animScale>
                                      <p:cBhvr>
                                        <p:cTn id="91" dur="26">
                                          <p:stCondLst>
                                            <p:cond delay="1312"/>
                                          </p:stCondLst>
                                        </p:cTn>
                                        <p:tgtEl>
                                          <p:spTgt spid="5125"/>
                                        </p:tgtEl>
                                      </p:cBhvr>
                                      <p:to x="100000" y="80000"/>
                                    </p:animScale>
                                    <p:animScale>
                                      <p:cBhvr>
                                        <p:cTn id="92" dur="166" decel="50000">
                                          <p:stCondLst>
                                            <p:cond delay="1338"/>
                                          </p:stCondLst>
                                        </p:cTn>
                                        <p:tgtEl>
                                          <p:spTgt spid="5125"/>
                                        </p:tgtEl>
                                      </p:cBhvr>
                                      <p:to x="100000" y="100000"/>
                                    </p:animScale>
                                    <p:animScale>
                                      <p:cBhvr>
                                        <p:cTn id="93" dur="26">
                                          <p:stCondLst>
                                            <p:cond delay="1642"/>
                                          </p:stCondLst>
                                        </p:cTn>
                                        <p:tgtEl>
                                          <p:spTgt spid="5125"/>
                                        </p:tgtEl>
                                      </p:cBhvr>
                                      <p:to x="100000" y="90000"/>
                                    </p:animScale>
                                    <p:animScale>
                                      <p:cBhvr>
                                        <p:cTn id="94" dur="166" decel="50000">
                                          <p:stCondLst>
                                            <p:cond delay="1668"/>
                                          </p:stCondLst>
                                        </p:cTn>
                                        <p:tgtEl>
                                          <p:spTgt spid="5125"/>
                                        </p:tgtEl>
                                      </p:cBhvr>
                                      <p:to x="100000" y="100000"/>
                                    </p:animScale>
                                    <p:animScale>
                                      <p:cBhvr>
                                        <p:cTn id="95" dur="26">
                                          <p:stCondLst>
                                            <p:cond delay="1808"/>
                                          </p:stCondLst>
                                        </p:cTn>
                                        <p:tgtEl>
                                          <p:spTgt spid="5125"/>
                                        </p:tgtEl>
                                      </p:cBhvr>
                                      <p:to x="100000" y="95000"/>
                                    </p:animScale>
                                    <p:animScale>
                                      <p:cBhvr>
                                        <p:cTn id="96" dur="166" decel="50000">
                                          <p:stCondLst>
                                            <p:cond delay="1834"/>
                                          </p:stCondLst>
                                        </p:cTn>
                                        <p:tgtEl>
                                          <p:spTgt spid="5125"/>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5126"/>
                                        </p:tgtEl>
                                        <p:attrNameLst>
                                          <p:attrName>style.visibility</p:attrName>
                                        </p:attrNameLst>
                                      </p:cBhvr>
                                      <p:to>
                                        <p:strVal val="visible"/>
                                      </p:to>
                                    </p:set>
                                    <p:animEffect transition="in" filter="wipe(down)">
                                      <p:cBhvr>
                                        <p:cTn id="99" dur="580">
                                          <p:stCondLst>
                                            <p:cond delay="0"/>
                                          </p:stCondLst>
                                        </p:cTn>
                                        <p:tgtEl>
                                          <p:spTgt spid="5126"/>
                                        </p:tgtEl>
                                      </p:cBhvr>
                                    </p:animEffect>
                                    <p:anim calcmode="lin" valueType="num">
                                      <p:cBhvr>
                                        <p:cTn id="100"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105" dur="26">
                                          <p:stCondLst>
                                            <p:cond delay="650"/>
                                          </p:stCondLst>
                                        </p:cTn>
                                        <p:tgtEl>
                                          <p:spTgt spid="5126"/>
                                        </p:tgtEl>
                                      </p:cBhvr>
                                      <p:to x="100000" y="60000"/>
                                    </p:animScale>
                                    <p:animScale>
                                      <p:cBhvr>
                                        <p:cTn id="106" dur="166" decel="50000">
                                          <p:stCondLst>
                                            <p:cond delay="676"/>
                                          </p:stCondLst>
                                        </p:cTn>
                                        <p:tgtEl>
                                          <p:spTgt spid="5126"/>
                                        </p:tgtEl>
                                      </p:cBhvr>
                                      <p:to x="100000" y="100000"/>
                                    </p:animScale>
                                    <p:animScale>
                                      <p:cBhvr>
                                        <p:cTn id="107" dur="26">
                                          <p:stCondLst>
                                            <p:cond delay="1312"/>
                                          </p:stCondLst>
                                        </p:cTn>
                                        <p:tgtEl>
                                          <p:spTgt spid="5126"/>
                                        </p:tgtEl>
                                      </p:cBhvr>
                                      <p:to x="100000" y="80000"/>
                                    </p:animScale>
                                    <p:animScale>
                                      <p:cBhvr>
                                        <p:cTn id="108" dur="166" decel="50000">
                                          <p:stCondLst>
                                            <p:cond delay="1338"/>
                                          </p:stCondLst>
                                        </p:cTn>
                                        <p:tgtEl>
                                          <p:spTgt spid="5126"/>
                                        </p:tgtEl>
                                      </p:cBhvr>
                                      <p:to x="100000" y="100000"/>
                                    </p:animScale>
                                    <p:animScale>
                                      <p:cBhvr>
                                        <p:cTn id="109" dur="26">
                                          <p:stCondLst>
                                            <p:cond delay="1642"/>
                                          </p:stCondLst>
                                        </p:cTn>
                                        <p:tgtEl>
                                          <p:spTgt spid="5126"/>
                                        </p:tgtEl>
                                      </p:cBhvr>
                                      <p:to x="100000" y="90000"/>
                                    </p:animScale>
                                    <p:animScale>
                                      <p:cBhvr>
                                        <p:cTn id="110" dur="166" decel="50000">
                                          <p:stCondLst>
                                            <p:cond delay="1668"/>
                                          </p:stCondLst>
                                        </p:cTn>
                                        <p:tgtEl>
                                          <p:spTgt spid="5126"/>
                                        </p:tgtEl>
                                      </p:cBhvr>
                                      <p:to x="100000" y="100000"/>
                                    </p:animScale>
                                    <p:animScale>
                                      <p:cBhvr>
                                        <p:cTn id="111" dur="26">
                                          <p:stCondLst>
                                            <p:cond delay="1808"/>
                                          </p:stCondLst>
                                        </p:cTn>
                                        <p:tgtEl>
                                          <p:spTgt spid="5126"/>
                                        </p:tgtEl>
                                      </p:cBhvr>
                                      <p:to x="100000" y="95000"/>
                                    </p:animScale>
                                    <p:animScale>
                                      <p:cBhvr>
                                        <p:cTn id="112" dur="166" decel="50000">
                                          <p:stCondLst>
                                            <p:cond delay="1834"/>
                                          </p:stCondLst>
                                        </p:cTn>
                                        <p:tgtEl>
                                          <p:spTgt spid="51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D5785-7A28-41CB-982C-CCEE0B37E873}"/>
              </a:ext>
            </a:extLst>
          </p:cNvPr>
          <p:cNvSpPr txBox="1">
            <a:spLocks/>
          </p:cNvSpPr>
          <p:nvPr/>
        </p:nvSpPr>
        <p:spPr>
          <a:xfrm>
            <a:off x="1393087" y="161078"/>
            <a:ext cx="12191999" cy="6847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latin typeface="Times New Roman" panose="02020603050405020304" pitchFamily="18" charset="0"/>
                <a:cs typeface="Times New Roman" panose="02020603050405020304" pitchFamily="18" charset="0"/>
              </a:rPr>
              <a:t>SPORTS CLOTHING PANEL PATTERN</a:t>
            </a:r>
            <a:r>
              <a:rPr lang="en-US" sz="3200" u="sng" dirty="0"/>
              <a:t> </a:t>
            </a:r>
            <a:r>
              <a:rPr lang="en-US" sz="3200" b="1" u="sng" dirty="0">
                <a:latin typeface="Times New Roman" panose="02020603050405020304" pitchFamily="18" charset="0"/>
                <a:cs typeface="Times New Roman" panose="02020603050405020304" pitchFamily="18" charset="0"/>
              </a:rPr>
              <a:t>SAMPLES</a:t>
            </a:r>
          </a:p>
        </p:txBody>
      </p:sp>
      <p:pic>
        <p:nvPicPr>
          <p:cNvPr id="7170" name="Picture 2" descr="C:\Users\admin\Downloads\Company Profile\New folder\SPORTS CLOTHING PANEL PATTERN\11845604_h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21" y="1085851"/>
            <a:ext cx="3033454" cy="4526146"/>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171" name="Picture 3" descr="C:\Users\admin\Downloads\Company Profile\New folder\SPORTS CLOTHING PANEL PATTERN\Belo2017_Studio0443_1024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89" t="37782" r="26379"/>
          <a:stretch/>
        </p:blipFill>
        <p:spPr bwMode="auto">
          <a:xfrm>
            <a:off x="3546843" y="1428749"/>
            <a:ext cx="2909629" cy="3992747"/>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172" name="Picture 4" descr="C:\Users\admin\Downloads\Company Profile\New folder\SPORTS CLOTHING PANEL PATTERN\SELF_-273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7" t="31814" r="8275"/>
          <a:stretch/>
        </p:blipFill>
        <p:spPr bwMode="auto">
          <a:xfrm>
            <a:off x="6665191" y="1984335"/>
            <a:ext cx="5294755" cy="3213132"/>
          </a:xfrm>
          <a:prstGeom prst="rect">
            <a:avLst/>
          </a:prstGeom>
          <a:ln w="76200">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1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80">
                                          <p:stCondLst>
                                            <p:cond delay="0"/>
                                          </p:stCondLst>
                                        </p:cTn>
                                        <p:tgtEl>
                                          <p:spTgt spid="7170"/>
                                        </p:tgtEl>
                                      </p:cBhvr>
                                    </p:animEffect>
                                    <p:anim calcmode="lin" valueType="num">
                                      <p:cBhvr>
                                        <p:cTn id="13"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8" dur="26">
                                          <p:stCondLst>
                                            <p:cond delay="650"/>
                                          </p:stCondLst>
                                        </p:cTn>
                                        <p:tgtEl>
                                          <p:spTgt spid="7170"/>
                                        </p:tgtEl>
                                      </p:cBhvr>
                                      <p:to x="100000" y="60000"/>
                                    </p:animScale>
                                    <p:animScale>
                                      <p:cBhvr>
                                        <p:cTn id="19" dur="166" decel="50000">
                                          <p:stCondLst>
                                            <p:cond delay="676"/>
                                          </p:stCondLst>
                                        </p:cTn>
                                        <p:tgtEl>
                                          <p:spTgt spid="7170"/>
                                        </p:tgtEl>
                                      </p:cBhvr>
                                      <p:to x="100000" y="100000"/>
                                    </p:animScale>
                                    <p:animScale>
                                      <p:cBhvr>
                                        <p:cTn id="20" dur="26">
                                          <p:stCondLst>
                                            <p:cond delay="1312"/>
                                          </p:stCondLst>
                                        </p:cTn>
                                        <p:tgtEl>
                                          <p:spTgt spid="7170"/>
                                        </p:tgtEl>
                                      </p:cBhvr>
                                      <p:to x="100000" y="80000"/>
                                    </p:animScale>
                                    <p:animScale>
                                      <p:cBhvr>
                                        <p:cTn id="21" dur="166" decel="50000">
                                          <p:stCondLst>
                                            <p:cond delay="1338"/>
                                          </p:stCondLst>
                                        </p:cTn>
                                        <p:tgtEl>
                                          <p:spTgt spid="7170"/>
                                        </p:tgtEl>
                                      </p:cBhvr>
                                      <p:to x="100000" y="100000"/>
                                    </p:animScale>
                                    <p:animScale>
                                      <p:cBhvr>
                                        <p:cTn id="22" dur="26">
                                          <p:stCondLst>
                                            <p:cond delay="1642"/>
                                          </p:stCondLst>
                                        </p:cTn>
                                        <p:tgtEl>
                                          <p:spTgt spid="7170"/>
                                        </p:tgtEl>
                                      </p:cBhvr>
                                      <p:to x="100000" y="90000"/>
                                    </p:animScale>
                                    <p:animScale>
                                      <p:cBhvr>
                                        <p:cTn id="23" dur="166" decel="50000">
                                          <p:stCondLst>
                                            <p:cond delay="1668"/>
                                          </p:stCondLst>
                                        </p:cTn>
                                        <p:tgtEl>
                                          <p:spTgt spid="7170"/>
                                        </p:tgtEl>
                                      </p:cBhvr>
                                      <p:to x="100000" y="100000"/>
                                    </p:animScale>
                                    <p:animScale>
                                      <p:cBhvr>
                                        <p:cTn id="24" dur="26">
                                          <p:stCondLst>
                                            <p:cond delay="1808"/>
                                          </p:stCondLst>
                                        </p:cTn>
                                        <p:tgtEl>
                                          <p:spTgt spid="7170"/>
                                        </p:tgtEl>
                                      </p:cBhvr>
                                      <p:to x="100000" y="95000"/>
                                    </p:animScale>
                                    <p:animScale>
                                      <p:cBhvr>
                                        <p:cTn id="25" dur="166" decel="50000">
                                          <p:stCondLst>
                                            <p:cond delay="1834"/>
                                          </p:stCondLst>
                                        </p:cTn>
                                        <p:tgtEl>
                                          <p:spTgt spid="7170"/>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7171"/>
                                        </p:tgtEl>
                                        <p:attrNameLst>
                                          <p:attrName>style.visibility</p:attrName>
                                        </p:attrNameLst>
                                      </p:cBhvr>
                                      <p:to>
                                        <p:strVal val="visible"/>
                                      </p:to>
                                    </p:set>
                                    <p:animEffect transition="in" filter="wipe(down)">
                                      <p:cBhvr>
                                        <p:cTn id="28" dur="580">
                                          <p:stCondLst>
                                            <p:cond delay="0"/>
                                          </p:stCondLst>
                                        </p:cTn>
                                        <p:tgtEl>
                                          <p:spTgt spid="7171"/>
                                        </p:tgtEl>
                                      </p:cBhvr>
                                    </p:animEffect>
                                    <p:anim calcmode="lin" valueType="num">
                                      <p:cBhvr>
                                        <p:cTn id="29"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34" dur="26">
                                          <p:stCondLst>
                                            <p:cond delay="650"/>
                                          </p:stCondLst>
                                        </p:cTn>
                                        <p:tgtEl>
                                          <p:spTgt spid="7171"/>
                                        </p:tgtEl>
                                      </p:cBhvr>
                                      <p:to x="100000" y="60000"/>
                                    </p:animScale>
                                    <p:animScale>
                                      <p:cBhvr>
                                        <p:cTn id="35" dur="166" decel="50000">
                                          <p:stCondLst>
                                            <p:cond delay="676"/>
                                          </p:stCondLst>
                                        </p:cTn>
                                        <p:tgtEl>
                                          <p:spTgt spid="7171"/>
                                        </p:tgtEl>
                                      </p:cBhvr>
                                      <p:to x="100000" y="100000"/>
                                    </p:animScale>
                                    <p:animScale>
                                      <p:cBhvr>
                                        <p:cTn id="36" dur="26">
                                          <p:stCondLst>
                                            <p:cond delay="1312"/>
                                          </p:stCondLst>
                                        </p:cTn>
                                        <p:tgtEl>
                                          <p:spTgt spid="7171"/>
                                        </p:tgtEl>
                                      </p:cBhvr>
                                      <p:to x="100000" y="80000"/>
                                    </p:animScale>
                                    <p:animScale>
                                      <p:cBhvr>
                                        <p:cTn id="37" dur="166" decel="50000">
                                          <p:stCondLst>
                                            <p:cond delay="1338"/>
                                          </p:stCondLst>
                                        </p:cTn>
                                        <p:tgtEl>
                                          <p:spTgt spid="7171"/>
                                        </p:tgtEl>
                                      </p:cBhvr>
                                      <p:to x="100000" y="100000"/>
                                    </p:animScale>
                                    <p:animScale>
                                      <p:cBhvr>
                                        <p:cTn id="38" dur="26">
                                          <p:stCondLst>
                                            <p:cond delay="1642"/>
                                          </p:stCondLst>
                                        </p:cTn>
                                        <p:tgtEl>
                                          <p:spTgt spid="7171"/>
                                        </p:tgtEl>
                                      </p:cBhvr>
                                      <p:to x="100000" y="90000"/>
                                    </p:animScale>
                                    <p:animScale>
                                      <p:cBhvr>
                                        <p:cTn id="39" dur="166" decel="50000">
                                          <p:stCondLst>
                                            <p:cond delay="1668"/>
                                          </p:stCondLst>
                                        </p:cTn>
                                        <p:tgtEl>
                                          <p:spTgt spid="7171"/>
                                        </p:tgtEl>
                                      </p:cBhvr>
                                      <p:to x="100000" y="100000"/>
                                    </p:animScale>
                                    <p:animScale>
                                      <p:cBhvr>
                                        <p:cTn id="40" dur="26">
                                          <p:stCondLst>
                                            <p:cond delay="1808"/>
                                          </p:stCondLst>
                                        </p:cTn>
                                        <p:tgtEl>
                                          <p:spTgt spid="7171"/>
                                        </p:tgtEl>
                                      </p:cBhvr>
                                      <p:to x="100000" y="95000"/>
                                    </p:animScale>
                                    <p:animScale>
                                      <p:cBhvr>
                                        <p:cTn id="41" dur="166" decel="50000">
                                          <p:stCondLst>
                                            <p:cond delay="1834"/>
                                          </p:stCondLst>
                                        </p:cTn>
                                        <p:tgtEl>
                                          <p:spTgt spid="7171"/>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7172"/>
                                        </p:tgtEl>
                                        <p:attrNameLst>
                                          <p:attrName>style.visibility</p:attrName>
                                        </p:attrNameLst>
                                      </p:cBhvr>
                                      <p:to>
                                        <p:strVal val="visible"/>
                                      </p:to>
                                    </p:set>
                                    <p:animEffect transition="in" filter="wipe(down)">
                                      <p:cBhvr>
                                        <p:cTn id="44" dur="580">
                                          <p:stCondLst>
                                            <p:cond delay="0"/>
                                          </p:stCondLst>
                                        </p:cTn>
                                        <p:tgtEl>
                                          <p:spTgt spid="7172"/>
                                        </p:tgtEl>
                                      </p:cBhvr>
                                    </p:animEffect>
                                    <p:anim calcmode="lin" valueType="num">
                                      <p:cBhvr>
                                        <p:cTn id="45"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50" dur="26">
                                          <p:stCondLst>
                                            <p:cond delay="650"/>
                                          </p:stCondLst>
                                        </p:cTn>
                                        <p:tgtEl>
                                          <p:spTgt spid="7172"/>
                                        </p:tgtEl>
                                      </p:cBhvr>
                                      <p:to x="100000" y="60000"/>
                                    </p:animScale>
                                    <p:animScale>
                                      <p:cBhvr>
                                        <p:cTn id="51" dur="166" decel="50000">
                                          <p:stCondLst>
                                            <p:cond delay="676"/>
                                          </p:stCondLst>
                                        </p:cTn>
                                        <p:tgtEl>
                                          <p:spTgt spid="7172"/>
                                        </p:tgtEl>
                                      </p:cBhvr>
                                      <p:to x="100000" y="100000"/>
                                    </p:animScale>
                                    <p:animScale>
                                      <p:cBhvr>
                                        <p:cTn id="52" dur="26">
                                          <p:stCondLst>
                                            <p:cond delay="1312"/>
                                          </p:stCondLst>
                                        </p:cTn>
                                        <p:tgtEl>
                                          <p:spTgt spid="7172"/>
                                        </p:tgtEl>
                                      </p:cBhvr>
                                      <p:to x="100000" y="80000"/>
                                    </p:animScale>
                                    <p:animScale>
                                      <p:cBhvr>
                                        <p:cTn id="53" dur="166" decel="50000">
                                          <p:stCondLst>
                                            <p:cond delay="1338"/>
                                          </p:stCondLst>
                                        </p:cTn>
                                        <p:tgtEl>
                                          <p:spTgt spid="7172"/>
                                        </p:tgtEl>
                                      </p:cBhvr>
                                      <p:to x="100000" y="100000"/>
                                    </p:animScale>
                                    <p:animScale>
                                      <p:cBhvr>
                                        <p:cTn id="54" dur="26">
                                          <p:stCondLst>
                                            <p:cond delay="1642"/>
                                          </p:stCondLst>
                                        </p:cTn>
                                        <p:tgtEl>
                                          <p:spTgt spid="7172"/>
                                        </p:tgtEl>
                                      </p:cBhvr>
                                      <p:to x="100000" y="90000"/>
                                    </p:animScale>
                                    <p:animScale>
                                      <p:cBhvr>
                                        <p:cTn id="55" dur="166" decel="50000">
                                          <p:stCondLst>
                                            <p:cond delay="1668"/>
                                          </p:stCondLst>
                                        </p:cTn>
                                        <p:tgtEl>
                                          <p:spTgt spid="7172"/>
                                        </p:tgtEl>
                                      </p:cBhvr>
                                      <p:to x="100000" y="100000"/>
                                    </p:animScale>
                                    <p:animScale>
                                      <p:cBhvr>
                                        <p:cTn id="56" dur="26">
                                          <p:stCondLst>
                                            <p:cond delay="1808"/>
                                          </p:stCondLst>
                                        </p:cTn>
                                        <p:tgtEl>
                                          <p:spTgt spid="7172"/>
                                        </p:tgtEl>
                                      </p:cBhvr>
                                      <p:to x="100000" y="95000"/>
                                    </p:animScale>
                                    <p:animScale>
                                      <p:cBhvr>
                                        <p:cTn id="57" dur="166" decel="50000">
                                          <p:stCondLst>
                                            <p:cond delay="1834"/>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D5785-7A28-41CB-982C-CCEE0B37E873}"/>
              </a:ext>
            </a:extLst>
          </p:cNvPr>
          <p:cNvSpPr txBox="1">
            <a:spLocks/>
          </p:cNvSpPr>
          <p:nvPr/>
        </p:nvSpPr>
        <p:spPr>
          <a:xfrm>
            <a:off x="972174" y="161078"/>
            <a:ext cx="10523141" cy="6847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smtClean="0">
                <a:latin typeface="Times New Roman" panose="02020603050405020304" pitchFamily="18" charset="0"/>
                <a:cs typeface="Times New Roman" panose="02020603050405020304" pitchFamily="18" charset="0"/>
              </a:rPr>
              <a:t>SPORTS </a:t>
            </a:r>
            <a:r>
              <a:rPr lang="en-US" sz="3200" b="1" u="sng" dirty="0">
                <a:latin typeface="Times New Roman" panose="02020603050405020304" pitchFamily="18" charset="0"/>
                <a:cs typeface="Times New Roman" panose="02020603050405020304" pitchFamily="18" charset="0"/>
              </a:rPr>
              <a:t>CLOTHING </a:t>
            </a:r>
            <a:r>
              <a:rPr lang="en-US" sz="3200" b="1" u="sng" dirty="0" smtClean="0">
                <a:latin typeface="Times New Roman" panose="02020603050405020304" pitchFamily="18" charset="0"/>
                <a:cs typeface="Times New Roman" panose="02020603050405020304" pitchFamily="18" charset="0"/>
              </a:rPr>
              <a:t>LASERCUT </a:t>
            </a:r>
            <a:r>
              <a:rPr lang="en-US" sz="3200" b="1" u="sng" dirty="0">
                <a:latin typeface="Times New Roman" panose="02020603050405020304" pitchFamily="18" charset="0"/>
                <a:cs typeface="Times New Roman" panose="02020603050405020304" pitchFamily="18" charset="0"/>
              </a:rPr>
              <a:t>PATTERN</a:t>
            </a:r>
            <a:r>
              <a:rPr lang="en-US" sz="3200" u="sng" dirty="0"/>
              <a:t> </a:t>
            </a:r>
            <a:r>
              <a:rPr lang="en-US" sz="3200" b="1" u="sng" dirty="0">
                <a:latin typeface="Times New Roman" panose="02020603050405020304" pitchFamily="18" charset="0"/>
                <a:cs typeface="Times New Roman" panose="02020603050405020304" pitchFamily="18" charset="0"/>
              </a:rPr>
              <a:t>SAMPLES</a:t>
            </a:r>
          </a:p>
        </p:txBody>
      </p:sp>
      <p:pic>
        <p:nvPicPr>
          <p:cNvPr id="1026" name="Picture 2" descr="C:\Users\admin\Downloads\laser cut hole design patterns\e64752a0a3101c7d6781a4c1d7c04b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23" y="845816"/>
            <a:ext cx="2816678" cy="28166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7" name="Picture 3" descr="C:\Users\admin\Downloads\laser cut hole design patterns\New folder\WhatsApp Image 2020-07-27 at 2.30.39 PM (1).jpeg"/>
          <p:cNvPicPr>
            <a:picLocks noChangeAspect="1" noChangeArrowheads="1"/>
          </p:cNvPicPr>
          <p:nvPr/>
        </p:nvPicPr>
        <p:blipFill rotWithShape="1">
          <a:blip r:embed="rId3">
            <a:extLst>
              <a:ext uri="{28A0092B-C50C-407E-A947-70E740481C1C}">
                <a14:useLocalDpi xmlns:a14="http://schemas.microsoft.com/office/drawing/2010/main" val="0"/>
              </a:ext>
            </a:extLst>
          </a:blip>
          <a:srcRect t="6217" b="8132"/>
          <a:stretch/>
        </p:blipFill>
        <p:spPr bwMode="auto">
          <a:xfrm>
            <a:off x="3744685" y="939910"/>
            <a:ext cx="2854851" cy="26284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descr="C:\Users\admin\Downloads\laser cut hole design patterns\New folder\WhatsApp Image 2020-07-27 at 2.30.39 PM (3).jpeg"/>
          <p:cNvPicPr>
            <a:picLocks noChangeAspect="1" noChangeArrowheads="1"/>
          </p:cNvPicPr>
          <p:nvPr/>
        </p:nvPicPr>
        <p:blipFill rotWithShape="1">
          <a:blip r:embed="rId4">
            <a:extLst>
              <a:ext uri="{28A0092B-C50C-407E-A947-70E740481C1C}">
                <a14:useLocalDpi xmlns:a14="http://schemas.microsoft.com/office/drawing/2010/main" val="0"/>
              </a:ext>
            </a:extLst>
          </a:blip>
          <a:srcRect t="54360"/>
          <a:stretch/>
        </p:blipFill>
        <p:spPr bwMode="auto">
          <a:xfrm>
            <a:off x="7393895" y="845816"/>
            <a:ext cx="4228435" cy="28865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9" name="Picture 5" descr="C:\Users\admin\Downloads\laser cut hole design patterns\b1e38f46960224b8dc86f2e6abe1a2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79" y="4034765"/>
            <a:ext cx="2585122" cy="25851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31" name="Picture 7" descr="C:\Users\admin\Downloads\laser cut hole design patterns\7cbbe1cdf6e33eca10bfdfe3b39e1ef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7027" y="4060807"/>
            <a:ext cx="1901389" cy="24374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32" name="Picture 8" descr="C:\Users\admin\Downloads\laser cut hole design patterns\919d619d3f58944357befc3c148f31b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459" y="3974952"/>
            <a:ext cx="3009301" cy="26091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wipe(down)">
                                      <p:cBhvr>
                                        <p:cTn id="28" dur="580">
                                          <p:stCondLst>
                                            <p:cond delay="0"/>
                                          </p:stCondLst>
                                        </p:cTn>
                                        <p:tgtEl>
                                          <p:spTgt spid="1031"/>
                                        </p:tgtEl>
                                      </p:cBhvr>
                                    </p:animEffect>
                                    <p:anim calcmode="lin" valueType="num">
                                      <p:cBhvr>
                                        <p:cTn id="29"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34" dur="26">
                                          <p:stCondLst>
                                            <p:cond delay="650"/>
                                          </p:stCondLst>
                                        </p:cTn>
                                        <p:tgtEl>
                                          <p:spTgt spid="1031"/>
                                        </p:tgtEl>
                                      </p:cBhvr>
                                      <p:to x="100000" y="60000"/>
                                    </p:animScale>
                                    <p:animScale>
                                      <p:cBhvr>
                                        <p:cTn id="35" dur="166" decel="50000">
                                          <p:stCondLst>
                                            <p:cond delay="676"/>
                                          </p:stCondLst>
                                        </p:cTn>
                                        <p:tgtEl>
                                          <p:spTgt spid="1031"/>
                                        </p:tgtEl>
                                      </p:cBhvr>
                                      <p:to x="100000" y="100000"/>
                                    </p:animScale>
                                    <p:animScale>
                                      <p:cBhvr>
                                        <p:cTn id="36" dur="26">
                                          <p:stCondLst>
                                            <p:cond delay="1312"/>
                                          </p:stCondLst>
                                        </p:cTn>
                                        <p:tgtEl>
                                          <p:spTgt spid="1031"/>
                                        </p:tgtEl>
                                      </p:cBhvr>
                                      <p:to x="100000" y="80000"/>
                                    </p:animScale>
                                    <p:animScale>
                                      <p:cBhvr>
                                        <p:cTn id="37" dur="166" decel="50000">
                                          <p:stCondLst>
                                            <p:cond delay="1338"/>
                                          </p:stCondLst>
                                        </p:cTn>
                                        <p:tgtEl>
                                          <p:spTgt spid="1031"/>
                                        </p:tgtEl>
                                      </p:cBhvr>
                                      <p:to x="100000" y="100000"/>
                                    </p:animScale>
                                    <p:animScale>
                                      <p:cBhvr>
                                        <p:cTn id="38" dur="26">
                                          <p:stCondLst>
                                            <p:cond delay="1642"/>
                                          </p:stCondLst>
                                        </p:cTn>
                                        <p:tgtEl>
                                          <p:spTgt spid="1031"/>
                                        </p:tgtEl>
                                      </p:cBhvr>
                                      <p:to x="100000" y="90000"/>
                                    </p:animScale>
                                    <p:animScale>
                                      <p:cBhvr>
                                        <p:cTn id="39" dur="166" decel="50000">
                                          <p:stCondLst>
                                            <p:cond delay="1668"/>
                                          </p:stCondLst>
                                        </p:cTn>
                                        <p:tgtEl>
                                          <p:spTgt spid="1031"/>
                                        </p:tgtEl>
                                      </p:cBhvr>
                                      <p:to x="100000" y="100000"/>
                                    </p:animScale>
                                    <p:animScale>
                                      <p:cBhvr>
                                        <p:cTn id="40" dur="26">
                                          <p:stCondLst>
                                            <p:cond delay="1808"/>
                                          </p:stCondLst>
                                        </p:cTn>
                                        <p:tgtEl>
                                          <p:spTgt spid="1031"/>
                                        </p:tgtEl>
                                      </p:cBhvr>
                                      <p:to x="100000" y="95000"/>
                                    </p:animScale>
                                    <p:animScale>
                                      <p:cBhvr>
                                        <p:cTn id="41" dur="166" decel="50000">
                                          <p:stCondLst>
                                            <p:cond delay="1834"/>
                                          </p:stCondLst>
                                        </p:cTn>
                                        <p:tgtEl>
                                          <p:spTgt spid="1031"/>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wipe(down)">
                                      <p:cBhvr>
                                        <p:cTn id="44" dur="580">
                                          <p:stCondLst>
                                            <p:cond delay="0"/>
                                          </p:stCondLst>
                                        </p:cTn>
                                        <p:tgtEl>
                                          <p:spTgt spid="1027"/>
                                        </p:tgtEl>
                                      </p:cBhvr>
                                    </p:animEffect>
                                    <p:anim calcmode="lin" valueType="num">
                                      <p:cBhvr>
                                        <p:cTn id="45"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50" dur="26">
                                          <p:stCondLst>
                                            <p:cond delay="650"/>
                                          </p:stCondLst>
                                        </p:cTn>
                                        <p:tgtEl>
                                          <p:spTgt spid="1027"/>
                                        </p:tgtEl>
                                      </p:cBhvr>
                                      <p:to x="100000" y="60000"/>
                                    </p:animScale>
                                    <p:animScale>
                                      <p:cBhvr>
                                        <p:cTn id="51" dur="166" decel="50000">
                                          <p:stCondLst>
                                            <p:cond delay="676"/>
                                          </p:stCondLst>
                                        </p:cTn>
                                        <p:tgtEl>
                                          <p:spTgt spid="1027"/>
                                        </p:tgtEl>
                                      </p:cBhvr>
                                      <p:to x="100000" y="100000"/>
                                    </p:animScale>
                                    <p:animScale>
                                      <p:cBhvr>
                                        <p:cTn id="52" dur="26">
                                          <p:stCondLst>
                                            <p:cond delay="1312"/>
                                          </p:stCondLst>
                                        </p:cTn>
                                        <p:tgtEl>
                                          <p:spTgt spid="1027"/>
                                        </p:tgtEl>
                                      </p:cBhvr>
                                      <p:to x="100000" y="80000"/>
                                    </p:animScale>
                                    <p:animScale>
                                      <p:cBhvr>
                                        <p:cTn id="53" dur="166" decel="50000">
                                          <p:stCondLst>
                                            <p:cond delay="1338"/>
                                          </p:stCondLst>
                                        </p:cTn>
                                        <p:tgtEl>
                                          <p:spTgt spid="1027"/>
                                        </p:tgtEl>
                                      </p:cBhvr>
                                      <p:to x="100000" y="100000"/>
                                    </p:animScale>
                                    <p:animScale>
                                      <p:cBhvr>
                                        <p:cTn id="54" dur="26">
                                          <p:stCondLst>
                                            <p:cond delay="1642"/>
                                          </p:stCondLst>
                                        </p:cTn>
                                        <p:tgtEl>
                                          <p:spTgt spid="1027"/>
                                        </p:tgtEl>
                                      </p:cBhvr>
                                      <p:to x="100000" y="90000"/>
                                    </p:animScale>
                                    <p:animScale>
                                      <p:cBhvr>
                                        <p:cTn id="55" dur="166" decel="50000">
                                          <p:stCondLst>
                                            <p:cond delay="1668"/>
                                          </p:stCondLst>
                                        </p:cTn>
                                        <p:tgtEl>
                                          <p:spTgt spid="1027"/>
                                        </p:tgtEl>
                                      </p:cBhvr>
                                      <p:to x="100000" y="100000"/>
                                    </p:animScale>
                                    <p:animScale>
                                      <p:cBhvr>
                                        <p:cTn id="56" dur="26">
                                          <p:stCondLst>
                                            <p:cond delay="1808"/>
                                          </p:stCondLst>
                                        </p:cTn>
                                        <p:tgtEl>
                                          <p:spTgt spid="1027"/>
                                        </p:tgtEl>
                                      </p:cBhvr>
                                      <p:to x="100000" y="95000"/>
                                    </p:animScale>
                                    <p:animScale>
                                      <p:cBhvr>
                                        <p:cTn id="57" dur="166" decel="50000">
                                          <p:stCondLst>
                                            <p:cond delay="1834"/>
                                          </p:stCondLst>
                                        </p:cTn>
                                        <p:tgtEl>
                                          <p:spTgt spid="1027"/>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1028"/>
                                        </p:tgtEl>
                                        <p:attrNameLst>
                                          <p:attrName>style.visibility</p:attrName>
                                        </p:attrNameLst>
                                      </p:cBhvr>
                                      <p:to>
                                        <p:strVal val="visible"/>
                                      </p:to>
                                    </p:set>
                                    <p:animEffect transition="in" filter="wipe(down)">
                                      <p:cBhvr>
                                        <p:cTn id="60" dur="580">
                                          <p:stCondLst>
                                            <p:cond delay="0"/>
                                          </p:stCondLst>
                                        </p:cTn>
                                        <p:tgtEl>
                                          <p:spTgt spid="1028"/>
                                        </p:tgtEl>
                                      </p:cBhvr>
                                    </p:animEffect>
                                    <p:anim calcmode="lin" valueType="num">
                                      <p:cBhvr>
                                        <p:cTn id="61"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66" dur="26">
                                          <p:stCondLst>
                                            <p:cond delay="650"/>
                                          </p:stCondLst>
                                        </p:cTn>
                                        <p:tgtEl>
                                          <p:spTgt spid="1028"/>
                                        </p:tgtEl>
                                      </p:cBhvr>
                                      <p:to x="100000" y="60000"/>
                                    </p:animScale>
                                    <p:animScale>
                                      <p:cBhvr>
                                        <p:cTn id="67" dur="166" decel="50000">
                                          <p:stCondLst>
                                            <p:cond delay="676"/>
                                          </p:stCondLst>
                                        </p:cTn>
                                        <p:tgtEl>
                                          <p:spTgt spid="1028"/>
                                        </p:tgtEl>
                                      </p:cBhvr>
                                      <p:to x="100000" y="100000"/>
                                    </p:animScale>
                                    <p:animScale>
                                      <p:cBhvr>
                                        <p:cTn id="68" dur="26">
                                          <p:stCondLst>
                                            <p:cond delay="1312"/>
                                          </p:stCondLst>
                                        </p:cTn>
                                        <p:tgtEl>
                                          <p:spTgt spid="1028"/>
                                        </p:tgtEl>
                                      </p:cBhvr>
                                      <p:to x="100000" y="80000"/>
                                    </p:animScale>
                                    <p:animScale>
                                      <p:cBhvr>
                                        <p:cTn id="69" dur="166" decel="50000">
                                          <p:stCondLst>
                                            <p:cond delay="1338"/>
                                          </p:stCondLst>
                                        </p:cTn>
                                        <p:tgtEl>
                                          <p:spTgt spid="1028"/>
                                        </p:tgtEl>
                                      </p:cBhvr>
                                      <p:to x="100000" y="100000"/>
                                    </p:animScale>
                                    <p:animScale>
                                      <p:cBhvr>
                                        <p:cTn id="70" dur="26">
                                          <p:stCondLst>
                                            <p:cond delay="1642"/>
                                          </p:stCondLst>
                                        </p:cTn>
                                        <p:tgtEl>
                                          <p:spTgt spid="1028"/>
                                        </p:tgtEl>
                                      </p:cBhvr>
                                      <p:to x="100000" y="90000"/>
                                    </p:animScale>
                                    <p:animScale>
                                      <p:cBhvr>
                                        <p:cTn id="71" dur="166" decel="50000">
                                          <p:stCondLst>
                                            <p:cond delay="1668"/>
                                          </p:stCondLst>
                                        </p:cTn>
                                        <p:tgtEl>
                                          <p:spTgt spid="1028"/>
                                        </p:tgtEl>
                                      </p:cBhvr>
                                      <p:to x="100000" y="100000"/>
                                    </p:animScale>
                                    <p:animScale>
                                      <p:cBhvr>
                                        <p:cTn id="72" dur="26">
                                          <p:stCondLst>
                                            <p:cond delay="1808"/>
                                          </p:stCondLst>
                                        </p:cTn>
                                        <p:tgtEl>
                                          <p:spTgt spid="1028"/>
                                        </p:tgtEl>
                                      </p:cBhvr>
                                      <p:to x="100000" y="95000"/>
                                    </p:animScale>
                                    <p:animScale>
                                      <p:cBhvr>
                                        <p:cTn id="73" dur="166" decel="50000">
                                          <p:stCondLst>
                                            <p:cond delay="1834"/>
                                          </p:stCondLst>
                                        </p:cTn>
                                        <p:tgtEl>
                                          <p:spTgt spid="1028"/>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029"/>
                                        </p:tgtEl>
                                        <p:attrNameLst>
                                          <p:attrName>style.visibility</p:attrName>
                                        </p:attrNameLst>
                                      </p:cBhvr>
                                      <p:to>
                                        <p:strVal val="visible"/>
                                      </p:to>
                                    </p:set>
                                    <p:animEffect transition="in" filter="wipe(down)">
                                      <p:cBhvr>
                                        <p:cTn id="76" dur="580">
                                          <p:stCondLst>
                                            <p:cond delay="0"/>
                                          </p:stCondLst>
                                        </p:cTn>
                                        <p:tgtEl>
                                          <p:spTgt spid="1029"/>
                                        </p:tgtEl>
                                      </p:cBhvr>
                                    </p:animEffect>
                                    <p:anim calcmode="lin" valueType="num">
                                      <p:cBhvr>
                                        <p:cTn id="77"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82" dur="26">
                                          <p:stCondLst>
                                            <p:cond delay="650"/>
                                          </p:stCondLst>
                                        </p:cTn>
                                        <p:tgtEl>
                                          <p:spTgt spid="1029"/>
                                        </p:tgtEl>
                                      </p:cBhvr>
                                      <p:to x="100000" y="60000"/>
                                    </p:animScale>
                                    <p:animScale>
                                      <p:cBhvr>
                                        <p:cTn id="83" dur="166" decel="50000">
                                          <p:stCondLst>
                                            <p:cond delay="676"/>
                                          </p:stCondLst>
                                        </p:cTn>
                                        <p:tgtEl>
                                          <p:spTgt spid="1029"/>
                                        </p:tgtEl>
                                      </p:cBhvr>
                                      <p:to x="100000" y="100000"/>
                                    </p:animScale>
                                    <p:animScale>
                                      <p:cBhvr>
                                        <p:cTn id="84" dur="26">
                                          <p:stCondLst>
                                            <p:cond delay="1312"/>
                                          </p:stCondLst>
                                        </p:cTn>
                                        <p:tgtEl>
                                          <p:spTgt spid="1029"/>
                                        </p:tgtEl>
                                      </p:cBhvr>
                                      <p:to x="100000" y="80000"/>
                                    </p:animScale>
                                    <p:animScale>
                                      <p:cBhvr>
                                        <p:cTn id="85" dur="166" decel="50000">
                                          <p:stCondLst>
                                            <p:cond delay="1338"/>
                                          </p:stCondLst>
                                        </p:cTn>
                                        <p:tgtEl>
                                          <p:spTgt spid="1029"/>
                                        </p:tgtEl>
                                      </p:cBhvr>
                                      <p:to x="100000" y="100000"/>
                                    </p:animScale>
                                    <p:animScale>
                                      <p:cBhvr>
                                        <p:cTn id="86" dur="26">
                                          <p:stCondLst>
                                            <p:cond delay="1642"/>
                                          </p:stCondLst>
                                        </p:cTn>
                                        <p:tgtEl>
                                          <p:spTgt spid="1029"/>
                                        </p:tgtEl>
                                      </p:cBhvr>
                                      <p:to x="100000" y="90000"/>
                                    </p:animScale>
                                    <p:animScale>
                                      <p:cBhvr>
                                        <p:cTn id="87" dur="166" decel="50000">
                                          <p:stCondLst>
                                            <p:cond delay="1668"/>
                                          </p:stCondLst>
                                        </p:cTn>
                                        <p:tgtEl>
                                          <p:spTgt spid="1029"/>
                                        </p:tgtEl>
                                      </p:cBhvr>
                                      <p:to x="100000" y="100000"/>
                                    </p:animScale>
                                    <p:animScale>
                                      <p:cBhvr>
                                        <p:cTn id="88" dur="26">
                                          <p:stCondLst>
                                            <p:cond delay="1808"/>
                                          </p:stCondLst>
                                        </p:cTn>
                                        <p:tgtEl>
                                          <p:spTgt spid="1029"/>
                                        </p:tgtEl>
                                      </p:cBhvr>
                                      <p:to x="100000" y="95000"/>
                                    </p:animScale>
                                    <p:animScale>
                                      <p:cBhvr>
                                        <p:cTn id="89" dur="166" decel="50000">
                                          <p:stCondLst>
                                            <p:cond delay="1834"/>
                                          </p:stCondLst>
                                        </p:cTn>
                                        <p:tgtEl>
                                          <p:spTgt spid="1029"/>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032"/>
                                        </p:tgtEl>
                                        <p:attrNameLst>
                                          <p:attrName>style.visibility</p:attrName>
                                        </p:attrNameLst>
                                      </p:cBhvr>
                                      <p:to>
                                        <p:strVal val="visible"/>
                                      </p:to>
                                    </p:set>
                                    <p:animEffect transition="in" filter="wipe(down)">
                                      <p:cBhvr>
                                        <p:cTn id="92" dur="580">
                                          <p:stCondLst>
                                            <p:cond delay="0"/>
                                          </p:stCondLst>
                                        </p:cTn>
                                        <p:tgtEl>
                                          <p:spTgt spid="1032"/>
                                        </p:tgtEl>
                                      </p:cBhvr>
                                    </p:animEffect>
                                    <p:anim calcmode="lin" valueType="num">
                                      <p:cBhvr>
                                        <p:cTn id="93"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98" dur="26">
                                          <p:stCondLst>
                                            <p:cond delay="650"/>
                                          </p:stCondLst>
                                        </p:cTn>
                                        <p:tgtEl>
                                          <p:spTgt spid="1032"/>
                                        </p:tgtEl>
                                      </p:cBhvr>
                                      <p:to x="100000" y="60000"/>
                                    </p:animScale>
                                    <p:animScale>
                                      <p:cBhvr>
                                        <p:cTn id="99" dur="166" decel="50000">
                                          <p:stCondLst>
                                            <p:cond delay="676"/>
                                          </p:stCondLst>
                                        </p:cTn>
                                        <p:tgtEl>
                                          <p:spTgt spid="1032"/>
                                        </p:tgtEl>
                                      </p:cBhvr>
                                      <p:to x="100000" y="100000"/>
                                    </p:animScale>
                                    <p:animScale>
                                      <p:cBhvr>
                                        <p:cTn id="100" dur="26">
                                          <p:stCondLst>
                                            <p:cond delay="1312"/>
                                          </p:stCondLst>
                                        </p:cTn>
                                        <p:tgtEl>
                                          <p:spTgt spid="1032"/>
                                        </p:tgtEl>
                                      </p:cBhvr>
                                      <p:to x="100000" y="80000"/>
                                    </p:animScale>
                                    <p:animScale>
                                      <p:cBhvr>
                                        <p:cTn id="101" dur="166" decel="50000">
                                          <p:stCondLst>
                                            <p:cond delay="1338"/>
                                          </p:stCondLst>
                                        </p:cTn>
                                        <p:tgtEl>
                                          <p:spTgt spid="1032"/>
                                        </p:tgtEl>
                                      </p:cBhvr>
                                      <p:to x="100000" y="100000"/>
                                    </p:animScale>
                                    <p:animScale>
                                      <p:cBhvr>
                                        <p:cTn id="102" dur="26">
                                          <p:stCondLst>
                                            <p:cond delay="1642"/>
                                          </p:stCondLst>
                                        </p:cTn>
                                        <p:tgtEl>
                                          <p:spTgt spid="1032"/>
                                        </p:tgtEl>
                                      </p:cBhvr>
                                      <p:to x="100000" y="90000"/>
                                    </p:animScale>
                                    <p:animScale>
                                      <p:cBhvr>
                                        <p:cTn id="103" dur="166" decel="50000">
                                          <p:stCondLst>
                                            <p:cond delay="1668"/>
                                          </p:stCondLst>
                                        </p:cTn>
                                        <p:tgtEl>
                                          <p:spTgt spid="1032"/>
                                        </p:tgtEl>
                                      </p:cBhvr>
                                      <p:to x="100000" y="100000"/>
                                    </p:animScale>
                                    <p:animScale>
                                      <p:cBhvr>
                                        <p:cTn id="104" dur="26">
                                          <p:stCondLst>
                                            <p:cond delay="1808"/>
                                          </p:stCondLst>
                                        </p:cTn>
                                        <p:tgtEl>
                                          <p:spTgt spid="1032"/>
                                        </p:tgtEl>
                                      </p:cBhvr>
                                      <p:to x="100000" y="95000"/>
                                    </p:animScale>
                                    <p:animScale>
                                      <p:cBhvr>
                                        <p:cTn id="105" dur="166" decel="50000">
                                          <p:stCondLst>
                                            <p:cond delay="1834"/>
                                          </p:stCondLst>
                                        </p:cTn>
                                        <p:tgtEl>
                                          <p:spTgt spid="10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99655" y="2791667"/>
            <a:ext cx="8192690" cy="3744417"/>
          </a:xfrm>
          <a:prstGeom prst="rect">
            <a:avLst/>
          </a:prstGeom>
          <a:solidFill>
            <a:srgbClr val="D7F9D8"/>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TextBox 6"/>
          <p:cNvSpPr txBox="1"/>
          <p:nvPr/>
        </p:nvSpPr>
        <p:spPr>
          <a:xfrm>
            <a:off x="1999655" y="2924937"/>
            <a:ext cx="7992888" cy="3108543"/>
          </a:xfrm>
          <a:prstGeom prst="rect">
            <a:avLst/>
          </a:prstGeom>
          <a:noFill/>
        </p:spPr>
        <p:txBody>
          <a:bodyPr wrap="square">
            <a:spAutoFit/>
          </a:bodyPr>
          <a:lstStyle/>
          <a:p>
            <a:pPr algn="ctr" fontAlgn="base"/>
            <a:r>
              <a:rPr lang="en-US" sz="2400" b="1" dirty="0">
                <a:latin typeface="+mj-lt"/>
              </a:rPr>
              <a:t>Work Place: </a:t>
            </a:r>
            <a:r>
              <a:rPr lang="en-US" sz="2400" dirty="0">
                <a:latin typeface="+mj-lt"/>
              </a:rPr>
              <a:t>A-26A 2nd Floor,</a:t>
            </a:r>
          </a:p>
          <a:p>
            <a:pPr algn="ctr" fontAlgn="base"/>
            <a:r>
              <a:rPr lang="en-US" sz="2400" dirty="0">
                <a:latin typeface="+mj-lt"/>
              </a:rPr>
              <a:t>Mayapuri Industrial Area Phase-II,</a:t>
            </a:r>
          </a:p>
          <a:p>
            <a:pPr algn="ctr" fontAlgn="base"/>
            <a:r>
              <a:rPr lang="en-US" sz="2400" dirty="0">
                <a:latin typeface="+mj-lt"/>
              </a:rPr>
              <a:t>New Delhi - 64 ( Near Nexa Showroom)</a:t>
            </a:r>
            <a:r>
              <a:rPr lang="en-US" sz="2000" dirty="0">
                <a:latin typeface="+mj-lt"/>
              </a:rPr>
              <a:t>.</a:t>
            </a:r>
          </a:p>
          <a:p>
            <a:pPr algn="ctr" fontAlgn="base"/>
            <a:r>
              <a:rPr lang="en-US" sz="2400" b="1" dirty="0">
                <a:latin typeface="+mj-lt"/>
              </a:rPr>
              <a:t>Mobile no. :</a:t>
            </a:r>
            <a:r>
              <a:rPr lang="en-US" sz="2400" dirty="0">
                <a:latin typeface="+mj-lt"/>
              </a:rPr>
              <a:t> +91-98737 98161</a:t>
            </a:r>
          </a:p>
          <a:p>
            <a:pPr algn="ctr"/>
            <a:endParaRPr lang="en-US" sz="2000" b="1" dirty="0">
              <a:latin typeface="+mj-lt"/>
            </a:endParaRPr>
          </a:p>
          <a:p>
            <a:pPr algn="ctr"/>
            <a:r>
              <a:rPr lang="en-US" sz="2400" b="1" dirty="0">
                <a:latin typeface="+mj-lt"/>
              </a:rPr>
              <a:t>Email </a:t>
            </a:r>
            <a:r>
              <a:rPr lang="en-US" sz="2400" b="1" dirty="0" smtClean="0">
                <a:latin typeface="+mj-lt"/>
              </a:rPr>
              <a:t>id: </a:t>
            </a:r>
            <a:r>
              <a:rPr lang="en-US" sz="2400" dirty="0" smtClean="0">
                <a:latin typeface="+mj-lt"/>
              </a:rPr>
              <a:t>AdvantageOne@Zoho.com</a:t>
            </a:r>
            <a:endParaRPr lang="en-US" sz="2400" dirty="0">
              <a:latin typeface="+mj-lt"/>
            </a:endParaRPr>
          </a:p>
          <a:p>
            <a:pPr algn="ctr"/>
            <a:endParaRPr lang="en-US" sz="2800" dirty="0">
              <a:latin typeface="+mj-lt"/>
            </a:endParaRPr>
          </a:p>
          <a:p>
            <a:pPr algn="ctr"/>
            <a:r>
              <a:rPr lang="en-US" sz="2800" b="1" dirty="0" smtClean="0">
                <a:solidFill>
                  <a:srgbClr val="002060"/>
                </a:solidFill>
                <a:latin typeface="+mj-lt"/>
              </a:rPr>
              <a:t>Www.LaserCuttingWork.com</a:t>
            </a:r>
            <a:endParaRPr lang="en-US" altLang="ko-KR" sz="2800" b="1" dirty="0">
              <a:solidFill>
                <a:srgbClr val="002060"/>
              </a:solidFill>
              <a:latin typeface="+mj-lt"/>
            </a:endParaRPr>
          </a:p>
        </p:txBody>
      </p:sp>
      <p:sp>
        <p:nvSpPr>
          <p:cNvPr id="10" name="TextBox 1"/>
          <p:cNvSpPr txBox="1">
            <a:spLocks noChangeArrowheads="1"/>
          </p:cNvSpPr>
          <p:nvPr/>
        </p:nvSpPr>
        <p:spPr bwMode="auto">
          <a:xfrm>
            <a:off x="5735961" y="2060849"/>
            <a:ext cx="3456385" cy="461665"/>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r>
              <a:rPr lang="en-US" sz="2400" dirty="0"/>
              <a:t>Imagination Works…</a:t>
            </a:r>
            <a:endParaRPr lang="en-US" altLang="ko-KR" sz="2400" b="1" dirty="0">
              <a:solidFill>
                <a:schemeClr val="tx1">
                  <a:lumMod val="75000"/>
                  <a:lumOff val="25000"/>
                </a:schemeClr>
              </a:solidFill>
              <a:latin typeface="Arial" pitchFamily="34" charset="0"/>
              <a:ea typeface="맑은 고딕" pitchFamily="50" charset="-127"/>
              <a:cs typeface="Arial" pitchFamily="34" charset="0"/>
            </a:endParaRPr>
          </a:p>
        </p:txBody>
      </p:sp>
      <p:pic>
        <p:nvPicPr>
          <p:cNvPr id="11" name="Picture 2" descr="H:\Laser Files\SELECT\Done\advant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7205" y="188641"/>
            <a:ext cx="5876821" cy="1763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86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20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ircle(in)">
                                      <p:cBhvr>
                                        <p:cTn id="15" dur="2000"/>
                                        <p:tgtEl>
                                          <p:spTgt spid="7">
                                            <p:txEl>
                                              <p:pRg st="0" end="0"/>
                                            </p:txEl>
                                          </p:spTgt>
                                        </p:tgtEl>
                                      </p:cBhvr>
                                    </p:animEffect>
                                  </p:childTnLst>
                                </p:cTn>
                              </p:par>
                              <p:par>
                                <p:cTn id="16" presetID="6" presetClass="entr" presetSubtype="16" fill="hold" nodeType="withEffect">
                                  <p:stCondLst>
                                    <p:cond delay="200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circle(in)">
                                      <p:cBhvr>
                                        <p:cTn id="18" dur="2000"/>
                                        <p:tgtEl>
                                          <p:spTgt spid="7">
                                            <p:txEl>
                                              <p:pRg st="2" end="2"/>
                                            </p:txEl>
                                          </p:spTgt>
                                        </p:tgtEl>
                                      </p:cBhvr>
                                    </p:animEffect>
                                  </p:childTnLst>
                                </p:cTn>
                              </p:par>
                              <p:par>
                                <p:cTn id="19" presetID="6" presetClass="entr" presetSubtype="16" fill="hold" nodeType="withEffect">
                                  <p:stCondLst>
                                    <p:cond delay="200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circle(in)">
                                      <p:cBhvr>
                                        <p:cTn id="21" dur="2000"/>
                                        <p:tgtEl>
                                          <p:spTgt spid="7">
                                            <p:txEl>
                                              <p:pRg st="1" end="1"/>
                                            </p:txEl>
                                          </p:spTgt>
                                        </p:tgtEl>
                                      </p:cBhvr>
                                    </p:animEffect>
                                  </p:childTnLst>
                                </p:cTn>
                              </p:par>
                              <p:par>
                                <p:cTn id="22" presetID="6" presetClass="entr" presetSubtype="16" fill="hold" nodeType="withEffect">
                                  <p:stCondLst>
                                    <p:cond delay="200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circle(in)">
                                      <p:cBhvr>
                                        <p:cTn id="24" dur="2000"/>
                                        <p:tgtEl>
                                          <p:spTgt spid="7">
                                            <p:txEl>
                                              <p:pRg st="3" end="3"/>
                                            </p:txEl>
                                          </p:spTgt>
                                        </p:tgtEl>
                                      </p:cBhvr>
                                    </p:animEffect>
                                  </p:childTnLst>
                                </p:cTn>
                              </p:par>
                              <p:par>
                                <p:cTn id="25" presetID="6" presetClass="entr" presetSubtype="16" fill="hold" nodeType="withEffect">
                                  <p:stCondLst>
                                    <p:cond delay="200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circle(in)">
                                      <p:cBhvr>
                                        <p:cTn id="27" dur="2000"/>
                                        <p:tgtEl>
                                          <p:spTgt spid="7">
                                            <p:txEl>
                                              <p:pRg st="5" end="5"/>
                                            </p:txEl>
                                          </p:spTgt>
                                        </p:tgtEl>
                                      </p:cBhvr>
                                    </p:animEffect>
                                  </p:childTnLst>
                                </p:cTn>
                              </p:par>
                              <p:par>
                                <p:cTn id="28" presetID="6" presetClass="entr" presetSubtype="16" fill="hold" nodeType="withEffect">
                                  <p:stCondLst>
                                    <p:cond delay="200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circle(in)">
                                      <p:cBhvr>
                                        <p:cTn id="30" dur="20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400" y="-56393"/>
            <a:ext cx="8229600" cy="778098"/>
          </a:xfrm>
        </p:spPr>
        <p:txBody>
          <a:bodyPr>
            <a:normAutofit/>
          </a:bodyPr>
          <a:lstStyle/>
          <a:p>
            <a:r>
              <a:rPr lang="en-US" sz="4500" b="1" u="sng" dirty="0">
                <a:latin typeface="Times New Roman" panose="02020603050405020304" pitchFamily="18" charset="0"/>
                <a:cs typeface="Times New Roman" panose="02020603050405020304" pitchFamily="18" charset="0"/>
              </a:rPr>
              <a:t>Company Profile</a:t>
            </a:r>
            <a:endParaRPr lang="ko-KR" altLang="en-US" sz="4500" b="1" u="sng" dirty="0">
              <a:latin typeface="Times New Roman" panose="02020603050405020304" pitchFamily="18" charset="0"/>
              <a:ea typeface="Arial Unicode MS" pitchFamily="50" charset="-127"/>
              <a:cs typeface="Times New Roman" panose="02020603050405020304" pitchFamily="18" charset="0"/>
            </a:endParaRPr>
          </a:p>
        </p:txBody>
      </p:sp>
      <p:sp>
        <p:nvSpPr>
          <p:cNvPr id="3" name="Content Placeholder 2"/>
          <p:cNvSpPr>
            <a:spLocks noGrp="1"/>
          </p:cNvSpPr>
          <p:nvPr>
            <p:ph idx="1"/>
          </p:nvPr>
        </p:nvSpPr>
        <p:spPr>
          <a:xfrm>
            <a:off x="1703512" y="836712"/>
            <a:ext cx="8784976" cy="5688632"/>
          </a:xfrm>
        </p:spPr>
        <p:txBody>
          <a:bodyPr>
            <a:noAutofit/>
          </a:bodyPr>
          <a:lstStyle/>
          <a:p>
            <a:pPr marL="137160" indent="0">
              <a:spcBef>
                <a:spcPts val="300"/>
              </a:spcBef>
              <a:buNone/>
            </a:pPr>
            <a:r>
              <a:rPr lang="en-US" sz="1900" dirty="0">
                <a:latin typeface="Times New Roman" panose="02020603050405020304" pitchFamily="18" charset="0"/>
                <a:cs typeface="Times New Roman" panose="02020603050405020304" pitchFamily="18" charset="0"/>
              </a:rPr>
              <a:t>Hi All,</a:t>
            </a:r>
          </a:p>
          <a:p>
            <a:pPr marL="137160" indent="0">
              <a:spcBef>
                <a:spcPts val="300"/>
              </a:spcBef>
              <a:buNone/>
            </a:pPr>
            <a:r>
              <a:rPr lang="en-US" sz="1900" dirty="0">
                <a:latin typeface="Times New Roman" panose="02020603050405020304" pitchFamily="18" charset="0"/>
                <a:cs typeface="Times New Roman" panose="02020603050405020304" pitchFamily="18" charset="0"/>
              </a:rPr>
              <a:t>We are proud to introduce to you </a:t>
            </a:r>
            <a:r>
              <a:rPr lang="en-US" sz="1900" b="1" dirty="0">
                <a:latin typeface="Times New Roman" panose="02020603050405020304" pitchFamily="18" charset="0"/>
                <a:cs typeface="Times New Roman" panose="02020603050405020304" pitchFamily="18" charset="0"/>
              </a:rPr>
              <a:t>Advantage Enterprises</a:t>
            </a:r>
            <a:r>
              <a:rPr lang="en-US" sz="1900" dirty="0">
                <a:latin typeface="Times New Roman" panose="02020603050405020304" pitchFamily="18" charset="0"/>
                <a:cs typeface="Times New Roman" panose="02020603050405020304" pitchFamily="18" charset="0"/>
              </a:rPr>
              <a:t> as one of the leading service providers in the domain of </a:t>
            </a:r>
          </a:p>
          <a:p>
            <a:pPr marL="137160" indent="0">
              <a:spcBef>
                <a:spcPts val="300"/>
              </a:spcBef>
              <a:buNone/>
            </a:pPr>
            <a:r>
              <a:rPr lang="en-US" sz="1900" b="1" dirty="0">
                <a:latin typeface="Times New Roman" panose="02020603050405020304" pitchFamily="18" charset="0"/>
                <a:cs typeface="Times New Roman" panose="02020603050405020304" pitchFamily="18" charset="0"/>
              </a:rPr>
              <a:t>FABRIC</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LASER CUTTING.</a:t>
            </a:r>
            <a:endParaRPr lang="en-US" sz="1900" dirty="0">
              <a:latin typeface="Times New Roman" panose="02020603050405020304" pitchFamily="18" charset="0"/>
              <a:cs typeface="Times New Roman" panose="02020603050405020304" pitchFamily="18" charset="0"/>
            </a:endParaRPr>
          </a:p>
          <a:p>
            <a:pPr marL="137160" indent="0">
              <a:spcBef>
                <a:spcPts val="300"/>
              </a:spcBef>
              <a:buNone/>
            </a:pPr>
            <a:r>
              <a:rPr lang="en-US" sz="1900" dirty="0">
                <a:latin typeface="Times New Roman" panose="02020603050405020304" pitchFamily="18" charset="0"/>
                <a:cs typeface="Times New Roman" panose="02020603050405020304" pitchFamily="18" charset="0"/>
              </a:rPr>
              <a:t> </a:t>
            </a:r>
          </a:p>
          <a:p>
            <a:pPr marL="137160" indent="0">
              <a:spcBef>
                <a:spcPts val="300"/>
              </a:spcBef>
              <a:buNone/>
            </a:pPr>
            <a:r>
              <a:rPr lang="en-US" sz="1900" dirty="0">
                <a:latin typeface="Times New Roman" panose="02020603050405020304" pitchFamily="18" charset="0"/>
                <a:cs typeface="Times New Roman" panose="02020603050405020304" pitchFamily="18" charset="0"/>
              </a:rPr>
              <a:t>Empowered with high-quality Lasers &amp; Matching Manpower, we at Advantage Enterprises, offer prompt response, customization as per the client’s needs, and at the same time assure punctual delivery for all Fabric Laser Cutting requirements. We offer an array of services to help our clients in achieving their production goals and establishing their market presence. We make sure that each Product/Service fulfills the specifications and quality standards as prescribed and desired by our respective clients.</a:t>
            </a:r>
          </a:p>
          <a:p>
            <a:pPr marL="137160" indent="0">
              <a:spcBef>
                <a:spcPts val="300"/>
              </a:spcBef>
              <a:buNone/>
            </a:pPr>
            <a:r>
              <a:rPr lang="en-US" sz="1900" dirty="0">
                <a:latin typeface="Times New Roman" panose="02020603050405020304" pitchFamily="18" charset="0"/>
                <a:cs typeface="Times New Roman" panose="02020603050405020304" pitchFamily="18" charset="0"/>
              </a:rPr>
              <a:t> </a:t>
            </a:r>
          </a:p>
          <a:p>
            <a:pPr marL="137160" indent="0">
              <a:spcBef>
                <a:spcPts val="300"/>
              </a:spcBef>
              <a:buNone/>
            </a:pPr>
            <a:r>
              <a:rPr lang="en-US" sz="1900" dirty="0">
                <a:latin typeface="Times New Roman" panose="02020603050405020304" pitchFamily="18" charset="0"/>
                <a:cs typeface="Times New Roman" panose="02020603050405020304" pitchFamily="18" charset="0"/>
              </a:rPr>
              <a:t>At Advantage Enterprises, it is our spirit to take responsibility for the strict and on-time delivery of our services. We make sure that products get dispatched as soon as possible at the respective destination, within the stipulated time frame. </a:t>
            </a:r>
          </a:p>
          <a:p>
            <a:pPr marL="137160" indent="0">
              <a:spcBef>
                <a:spcPts val="300"/>
              </a:spcBef>
              <a:buNone/>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137160" indent="0">
              <a:spcBef>
                <a:spcPts val="300"/>
              </a:spcBef>
              <a:buNone/>
            </a:pPr>
            <a:r>
              <a:rPr lang="en-US" sz="1900" dirty="0">
                <a:latin typeface="Times New Roman" panose="02020603050405020304" pitchFamily="18" charset="0"/>
                <a:cs typeface="Times New Roman" panose="02020603050405020304" pitchFamily="18" charset="0"/>
              </a:rPr>
              <a:t>Advantage Enterprises is dedicated to delivering high-quality products and a superior Customer Service to our clients. </a:t>
            </a:r>
          </a:p>
        </p:txBody>
      </p:sp>
      <p:pic>
        <p:nvPicPr>
          <p:cNvPr id="5" name="Graphic 4" descr="City">
            <a:extLst>
              <a:ext uri="{FF2B5EF4-FFF2-40B4-BE49-F238E27FC236}">
                <a16:creationId xmlns:a16="http://schemas.microsoft.com/office/drawing/2014/main" xmlns="" id="{BD1F0ED8-A8AB-4BCF-9F85-F6861791F01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46065" y="-135191"/>
            <a:ext cx="914400" cy="914400"/>
          </a:xfrm>
          <a:prstGeom prst="rect">
            <a:avLst/>
          </a:prstGeom>
        </p:spPr>
      </p:pic>
      <p:pic>
        <p:nvPicPr>
          <p:cNvPr id="7" name="Graphic 6" descr="City">
            <a:extLst>
              <a:ext uri="{FF2B5EF4-FFF2-40B4-BE49-F238E27FC236}">
                <a16:creationId xmlns:a16="http://schemas.microsoft.com/office/drawing/2014/main" xmlns="" id="{DE764F15-0F37-4817-B66D-0D3697F5E5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24716" y="-123477"/>
            <a:ext cx="914400" cy="914400"/>
          </a:xfrm>
          <a:prstGeom prst="rect">
            <a:avLst/>
          </a:prstGeom>
        </p:spPr>
      </p:pic>
      <p:pic>
        <p:nvPicPr>
          <p:cNvPr id="8" name="Graphic 7" descr="City">
            <a:extLst>
              <a:ext uri="{FF2B5EF4-FFF2-40B4-BE49-F238E27FC236}">
                <a16:creationId xmlns:a16="http://schemas.microsoft.com/office/drawing/2014/main" xmlns="" id="{77ABB8C5-58CC-42CA-B3AF-54DD0F1845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46065" y="-145824"/>
            <a:ext cx="914400" cy="914400"/>
          </a:xfrm>
          <a:prstGeom prst="rect">
            <a:avLst/>
          </a:prstGeom>
        </p:spPr>
      </p:pic>
      <p:pic>
        <p:nvPicPr>
          <p:cNvPr id="9" name="Graphic 8" descr="City">
            <a:extLst>
              <a:ext uri="{FF2B5EF4-FFF2-40B4-BE49-F238E27FC236}">
                <a16:creationId xmlns:a16="http://schemas.microsoft.com/office/drawing/2014/main" xmlns="" id="{E77A3279-D753-4CD8-A012-7C6C7B873C6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24716" y="-134110"/>
            <a:ext cx="914400" cy="914400"/>
          </a:xfrm>
          <a:prstGeom prst="rect">
            <a:avLst/>
          </a:prstGeom>
        </p:spPr>
      </p:pic>
      <p:pic>
        <p:nvPicPr>
          <p:cNvPr id="10" name="Graphic 9" descr="City">
            <a:extLst>
              <a:ext uri="{FF2B5EF4-FFF2-40B4-BE49-F238E27FC236}">
                <a16:creationId xmlns:a16="http://schemas.microsoft.com/office/drawing/2014/main" xmlns="" id="{4FC52480-869B-4A25-AD1A-FCB5DECC17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46065" y="-156456"/>
            <a:ext cx="914400" cy="914400"/>
          </a:xfrm>
          <a:prstGeom prst="rect">
            <a:avLst/>
          </a:prstGeom>
        </p:spPr>
      </p:pic>
      <p:pic>
        <p:nvPicPr>
          <p:cNvPr id="11" name="Graphic 10" descr="City">
            <a:extLst>
              <a:ext uri="{FF2B5EF4-FFF2-40B4-BE49-F238E27FC236}">
                <a16:creationId xmlns:a16="http://schemas.microsoft.com/office/drawing/2014/main" xmlns="" id="{E4B54913-B196-4C44-BEE9-256F6CD588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24716" y="-144742"/>
            <a:ext cx="914400" cy="914400"/>
          </a:xfrm>
          <a:prstGeom prst="rect">
            <a:avLst/>
          </a:prstGeom>
        </p:spPr>
      </p:pic>
    </p:spTree>
    <p:extLst>
      <p:ext uri="{BB962C8B-B14F-4D97-AF65-F5344CB8AC3E}">
        <p14:creationId xmlns:p14="http://schemas.microsoft.com/office/powerpoint/2010/main" val="24578843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3">
                                            <p:txEl>
                                              <p:pRg st="7" end="7"/>
                                            </p:tx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9"/>
                                        </p:tgtEl>
                                      </p:cBhvr>
                                    </p:animEffect>
                                    <p:animScale>
                                      <p:cBhvr>
                                        <p:cTn id="7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60D4C319-611B-4D83-A76F-8AD222A59FC3}"/>
              </a:ext>
            </a:extLst>
          </p:cNvPr>
          <p:cNvGraphicFramePr/>
          <p:nvPr>
            <p:extLst>
              <p:ext uri="{D42A27DB-BD31-4B8C-83A1-F6EECF244321}">
                <p14:modId xmlns:p14="http://schemas.microsoft.com/office/powerpoint/2010/main" val="837173337"/>
              </p:ext>
            </p:extLst>
          </p:nvPr>
        </p:nvGraphicFramePr>
        <p:xfrm>
          <a:off x="1579935" y="683171"/>
          <a:ext cx="835292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xmlns="" id="{7F658EC0-D39E-4B66-9615-0649D6882A55}"/>
              </a:ext>
            </a:extLst>
          </p:cNvPr>
          <p:cNvSpPr txBox="1"/>
          <p:nvPr/>
        </p:nvSpPr>
        <p:spPr>
          <a:xfrm>
            <a:off x="1447800" y="64046"/>
            <a:ext cx="9874498"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We specialize in the following Laser Cutting Services: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8969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Company Profile\why work with 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664" y="836713"/>
            <a:ext cx="6249554" cy="492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612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F4C162-8BFF-4FBE-8B0F-5105D5BCADBB}"/>
              </a:ext>
            </a:extLst>
          </p:cNvPr>
          <p:cNvSpPr>
            <a:spLocks noGrp="1"/>
          </p:cNvSpPr>
          <p:nvPr>
            <p:ph idx="1"/>
          </p:nvPr>
        </p:nvSpPr>
        <p:spPr>
          <a:xfrm>
            <a:off x="1289244" y="357458"/>
            <a:ext cx="9144000" cy="720080"/>
          </a:xfrm>
        </p:spPr>
        <p:txBody>
          <a:bodyPr>
            <a:normAutofit/>
          </a:bodyPr>
          <a:lstStyle/>
          <a:p>
            <a:pPr marL="137160" indent="0">
              <a:buNone/>
            </a:pPr>
            <a:r>
              <a:rPr lang="en-US" sz="3200" b="1"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1. Assured Quality</a:t>
            </a:r>
            <a:endParaRPr lang="en-US" sz="3200" u="sng"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DC25FB02-53DB-47A3-8A39-CE8FEE7D50BB}"/>
              </a:ext>
            </a:extLst>
          </p:cNvPr>
          <p:cNvSpPr txBox="1"/>
          <p:nvPr/>
        </p:nvSpPr>
        <p:spPr>
          <a:xfrm>
            <a:off x="889000" y="1090238"/>
            <a:ext cx="10414000" cy="1454244"/>
          </a:xfrm>
          <a:prstGeom prst="rect">
            <a:avLst/>
          </a:prstGeom>
          <a:noFill/>
        </p:spPr>
        <p:txBody>
          <a:bodyPr wrap="square" rtlCol="0">
            <a:spAutoFit/>
          </a:bodyPr>
          <a:lstStyle/>
          <a:p>
            <a:r>
              <a:rPr lang="en-US" sz="2350" dirty="0">
                <a:latin typeface="Times New Roman" panose="02020603050405020304" pitchFamily="18" charset="0"/>
                <a:cs typeface="Times New Roman" panose="02020603050405020304" pitchFamily="18" charset="0"/>
              </a:rPr>
              <a:t>We Assure 100% Adherence to our respective Client’s Design Guidelines. In addition to it, we aim to provide high-quality products that meet our client’s expectations. At Advantage Enterprises, Satisfaction of our clients is our utmost Priority.</a:t>
            </a:r>
          </a:p>
          <a:p>
            <a:endParaRPr lang="en-IN" dirty="0"/>
          </a:p>
        </p:txBody>
      </p:sp>
      <p:pic>
        <p:nvPicPr>
          <p:cNvPr id="5" name="Picture 2" descr="C:\Users\admin\Downloads\Company Profile\PPT\8611987.png">
            <a:extLst>
              <a:ext uri="{FF2B5EF4-FFF2-40B4-BE49-F238E27FC236}">
                <a16:creationId xmlns:a16="http://schemas.microsoft.com/office/drawing/2014/main" xmlns="" id="{F88330C1-2096-4EBF-BF8D-E84702A39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576" y="2466718"/>
            <a:ext cx="4536504" cy="4213151"/>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hecklist RTL">
            <a:extLst>
              <a:ext uri="{FF2B5EF4-FFF2-40B4-BE49-F238E27FC236}">
                <a16:creationId xmlns:a16="http://schemas.microsoft.com/office/drawing/2014/main" xmlns="" id="{FC8DD430-1590-4EBE-9DDB-54ED66097D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52690" y="178131"/>
            <a:ext cx="914400" cy="914400"/>
          </a:xfrm>
          <a:prstGeom prst="rect">
            <a:avLst/>
          </a:prstGeom>
        </p:spPr>
      </p:pic>
      <p:pic>
        <p:nvPicPr>
          <p:cNvPr id="7" name="Graphic 6" descr="Checklist RTL">
            <a:extLst>
              <a:ext uri="{FF2B5EF4-FFF2-40B4-BE49-F238E27FC236}">
                <a16:creationId xmlns:a16="http://schemas.microsoft.com/office/drawing/2014/main" xmlns="" id="{DD80E005-4D15-4342-A07A-EC5C157BE8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49367" y="202333"/>
            <a:ext cx="914400" cy="914400"/>
          </a:xfrm>
          <a:prstGeom prst="rect">
            <a:avLst/>
          </a:prstGeom>
        </p:spPr>
      </p:pic>
    </p:spTree>
    <p:extLst>
      <p:ext uri="{BB962C8B-B14F-4D97-AF65-F5344CB8AC3E}">
        <p14:creationId xmlns:p14="http://schemas.microsoft.com/office/powerpoint/2010/main" val="8576440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5E-6 -7.40741E-7 L 2.5E-6 -0.07222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CE401BA-04A0-4D11-BAA0-216C94A0C77A}"/>
              </a:ext>
            </a:extLst>
          </p:cNvPr>
          <p:cNvSpPr txBox="1">
            <a:spLocks/>
          </p:cNvSpPr>
          <p:nvPr/>
        </p:nvSpPr>
        <p:spPr>
          <a:xfrm>
            <a:off x="1859279" y="588776"/>
            <a:ext cx="8229600" cy="808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0">
              <a:buFont typeface="Arial" panose="020B0604020202020204" pitchFamily="34" charset="0"/>
              <a:buNone/>
            </a:pP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2. Promise</a:t>
            </a:r>
            <a:endParaRPr lang="en-US" sz="3200"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FAAA3DD6-FA35-480C-A7EC-92930074A482}"/>
              </a:ext>
            </a:extLst>
          </p:cNvPr>
          <p:cNvSpPr txBox="1">
            <a:spLocks/>
          </p:cNvSpPr>
          <p:nvPr/>
        </p:nvSpPr>
        <p:spPr>
          <a:xfrm>
            <a:off x="706119" y="1184508"/>
            <a:ext cx="10927082" cy="1101492"/>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2350" dirty="0">
                <a:latin typeface="Times New Roman" panose="02020603050405020304" pitchFamily="18" charset="0"/>
                <a:cs typeface="Times New Roman" panose="02020603050405020304" pitchFamily="18" charset="0"/>
              </a:rPr>
              <a:t>We take care of Timely Delivery of Processed Fabric, Leather, PU, Buttons and more. We work on providing delivery of the specified products within the stipulated time frame.</a:t>
            </a:r>
          </a:p>
        </p:txBody>
      </p:sp>
      <p:pic>
        <p:nvPicPr>
          <p:cNvPr id="4" name="Picture 2" descr="C:\Users\admin\Downloads\Company Profile\PPT\fast_delivery_advertisement_yellow_trucks_icons_ornament_6828140\TIMELY DELIVERY.png">
            <a:extLst>
              <a:ext uri="{FF2B5EF4-FFF2-40B4-BE49-F238E27FC236}">
                <a16:creationId xmlns:a16="http://schemas.microsoft.com/office/drawing/2014/main" xmlns="" id="{D1E137D5-9369-4EE7-93DA-FF43BD7872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583" y="2550629"/>
            <a:ext cx="8018993" cy="4042744"/>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Stopwatch">
            <a:extLst>
              <a:ext uri="{FF2B5EF4-FFF2-40B4-BE49-F238E27FC236}">
                <a16:creationId xmlns:a16="http://schemas.microsoft.com/office/drawing/2014/main" xmlns="" id="{E29A23E4-3FBA-4D88-A0EA-019A9EED4F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57532" y="5394828"/>
            <a:ext cx="1011560" cy="1011560"/>
          </a:xfrm>
          <a:prstGeom prst="rect">
            <a:avLst/>
          </a:prstGeom>
        </p:spPr>
      </p:pic>
      <p:pic>
        <p:nvPicPr>
          <p:cNvPr id="6" name="Graphic 5" descr="Stopwatch">
            <a:extLst>
              <a:ext uri="{FF2B5EF4-FFF2-40B4-BE49-F238E27FC236}">
                <a16:creationId xmlns:a16="http://schemas.microsoft.com/office/drawing/2014/main" xmlns="" id="{2D6D7A05-A6C2-498A-B8AF-2B0E38BA8D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02280" y="5394828"/>
            <a:ext cx="1011560" cy="1011560"/>
          </a:xfrm>
          <a:prstGeom prst="rect">
            <a:avLst/>
          </a:prstGeom>
        </p:spPr>
      </p:pic>
      <p:pic>
        <p:nvPicPr>
          <p:cNvPr id="8" name="Graphic 7" descr="Handshake">
            <a:extLst>
              <a:ext uri="{FF2B5EF4-FFF2-40B4-BE49-F238E27FC236}">
                <a16:creationId xmlns:a16="http://schemas.microsoft.com/office/drawing/2014/main" xmlns="" id="{758825A5-5A71-4BA5-9282-8F366B9C5F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58531" y="451612"/>
            <a:ext cx="1143749" cy="914400"/>
          </a:xfrm>
          <a:prstGeom prst="rect">
            <a:avLst/>
          </a:prstGeom>
        </p:spPr>
      </p:pic>
      <p:pic>
        <p:nvPicPr>
          <p:cNvPr id="10" name="Graphic 9" descr="Handshake">
            <a:extLst>
              <a:ext uri="{FF2B5EF4-FFF2-40B4-BE49-F238E27FC236}">
                <a16:creationId xmlns:a16="http://schemas.microsoft.com/office/drawing/2014/main" xmlns="" id="{135D9A44-0DA9-42EC-986C-67D88F3805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457531" y="451612"/>
            <a:ext cx="1143749" cy="914400"/>
          </a:xfrm>
          <a:prstGeom prst="rect">
            <a:avLst/>
          </a:prstGeom>
        </p:spPr>
      </p:pic>
    </p:spTree>
    <p:extLst>
      <p:ext uri="{BB962C8B-B14F-4D97-AF65-F5344CB8AC3E}">
        <p14:creationId xmlns:p14="http://schemas.microsoft.com/office/powerpoint/2010/main" val="18590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04167E-6 2.96296E-6 L -1.04167E-6 -0.07223 " pathEditMode="relative" rAng="0" ptsTypes="AA">
                                      <p:cBhvr>
                                        <p:cTn id="6" dur="250" accel="50000" decel="50000" autoRev="1" fill="hold">
                                          <p:stCondLst>
                                            <p:cond delay="0"/>
                                          </p:stCondLst>
                                        </p:cTn>
                                        <p:tgtEl>
                                          <p:spTgt spid="2">
                                            <p:txEl>
                                              <p:pRg st="0" end="0"/>
                                            </p:txEl>
                                          </p:spTgt>
                                        </p:tgtEl>
                                        <p:attrNameLst>
                                          <p:attrName>ppt_x</p:attrName>
                                          <p:attrName>ppt_y</p:attrName>
                                        </p:attrNameLst>
                                      </p:cBhvr>
                                      <p:rCtr x="0" y="-3611"/>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3"/>
                                        </p:tgtEl>
                                      </p:cBhvr>
                                    </p:animEffect>
                                    <p:animScale>
                                      <p:cBhvr>
                                        <p:cTn id="23" dur="250" autoRev="1" fill="hold"/>
                                        <p:tgtEl>
                                          <p:spTgt spid="3"/>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par>
                                <p:cTn id="36" presetID="53"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2BCB5B89-AFCD-4CAA-813B-4ED21943DEC0}"/>
              </a:ext>
            </a:extLst>
          </p:cNvPr>
          <p:cNvSpPr txBox="1">
            <a:spLocks/>
          </p:cNvSpPr>
          <p:nvPr/>
        </p:nvSpPr>
        <p:spPr>
          <a:xfrm>
            <a:off x="2468116" y="361239"/>
            <a:ext cx="7941568" cy="81201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3. Team work</a:t>
            </a:r>
          </a:p>
        </p:txBody>
      </p:sp>
      <p:sp>
        <p:nvSpPr>
          <p:cNvPr id="3" name="Content Placeholder 2">
            <a:extLst>
              <a:ext uri="{FF2B5EF4-FFF2-40B4-BE49-F238E27FC236}">
                <a16:creationId xmlns:a16="http://schemas.microsoft.com/office/drawing/2014/main" xmlns="" id="{C173677B-C0BF-4DC4-86E4-ECD8460AEA42}"/>
              </a:ext>
            </a:extLst>
          </p:cNvPr>
          <p:cNvSpPr txBox="1">
            <a:spLocks/>
          </p:cNvSpPr>
          <p:nvPr/>
        </p:nvSpPr>
        <p:spPr>
          <a:xfrm>
            <a:off x="695960" y="1268765"/>
            <a:ext cx="10800080" cy="13928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0">
              <a:buFont typeface="Arial" panose="020B0604020202020204" pitchFamily="34" charset="0"/>
              <a:buNone/>
            </a:pPr>
            <a:r>
              <a:rPr lang="en-US" sz="2350" dirty="0">
                <a:latin typeface="Times New Roman" panose="02020603050405020304" pitchFamily="18" charset="0"/>
                <a:cs typeface="Times New Roman" panose="02020603050405020304" pitchFamily="18" charset="0"/>
              </a:rPr>
              <a:t>We are a Team of Dedicated Young Professionals, who are always ready to go the Extra Mile for Achieving the Desired Results.</a:t>
            </a:r>
          </a:p>
        </p:txBody>
      </p:sp>
      <p:pic>
        <p:nvPicPr>
          <p:cNvPr id="4" name="Picture 3" descr="C:\Users\admin\Downloads\Company Profile\PPT\logo.png">
            <a:extLst>
              <a:ext uri="{FF2B5EF4-FFF2-40B4-BE49-F238E27FC236}">
                <a16:creationId xmlns:a16="http://schemas.microsoft.com/office/drawing/2014/main" xmlns="" id="{28BEE040-D54D-46EA-A1A3-F8CE84CA8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8980" y="2245556"/>
            <a:ext cx="4711714" cy="4730966"/>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Group of people">
            <a:extLst>
              <a:ext uri="{FF2B5EF4-FFF2-40B4-BE49-F238E27FC236}">
                <a16:creationId xmlns:a16="http://schemas.microsoft.com/office/drawing/2014/main" xmlns="" id="{E57F7516-C9D6-4490-B438-EC63E3F0FF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63082" y="163345"/>
            <a:ext cx="1118870" cy="914400"/>
          </a:xfrm>
          <a:prstGeom prst="rect">
            <a:avLst/>
          </a:prstGeom>
        </p:spPr>
      </p:pic>
      <p:pic>
        <p:nvPicPr>
          <p:cNvPr id="12" name="Graphic 11" descr="Group of people">
            <a:extLst>
              <a:ext uri="{FF2B5EF4-FFF2-40B4-BE49-F238E27FC236}">
                <a16:creationId xmlns:a16="http://schemas.microsoft.com/office/drawing/2014/main" xmlns="" id="{3FB56E1E-D7B2-4276-B768-E2A68F6719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91180" y="163345"/>
            <a:ext cx="1118870" cy="914400"/>
          </a:xfrm>
          <a:prstGeom prst="rect">
            <a:avLst/>
          </a:prstGeom>
        </p:spPr>
      </p:pic>
    </p:spTree>
    <p:extLst>
      <p:ext uri="{BB962C8B-B14F-4D97-AF65-F5344CB8AC3E}">
        <p14:creationId xmlns:p14="http://schemas.microsoft.com/office/powerpoint/2010/main" val="16084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5E-6 4.44444E-6 L 5E-6 -0.07223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3">
                                            <p:txEl>
                                              <p:pRg st="0" end="0"/>
                                            </p:txEl>
                                          </p:spTgt>
                                        </p:tgtEl>
                                      </p:cBhvr>
                                    </p:animEffect>
                                    <p:animScale>
                                      <p:cBhvr>
                                        <p:cTn id="23" dur="250" autoRev="1" fill="hold"/>
                                        <p:tgtEl>
                                          <p:spTgt spid="3">
                                            <p:txEl>
                                              <p:pRg st="0" end="0"/>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DEBED55E-25F3-4991-A20B-892FE38121A3}"/>
              </a:ext>
            </a:extLst>
          </p:cNvPr>
          <p:cNvSpPr txBox="1">
            <a:spLocks/>
          </p:cNvSpPr>
          <p:nvPr/>
        </p:nvSpPr>
        <p:spPr>
          <a:xfrm>
            <a:off x="1905000" y="513896"/>
            <a:ext cx="8382000" cy="10145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0">
              <a:buFont typeface="Arial" panose="020B0604020202020204" pitchFamily="34" charset="0"/>
              <a:buNone/>
            </a:pP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4. Price</a:t>
            </a:r>
          </a:p>
        </p:txBody>
      </p:sp>
      <p:sp>
        <p:nvSpPr>
          <p:cNvPr id="7" name="Content Placeholder 2">
            <a:extLst>
              <a:ext uri="{FF2B5EF4-FFF2-40B4-BE49-F238E27FC236}">
                <a16:creationId xmlns:a16="http://schemas.microsoft.com/office/drawing/2014/main" xmlns="" id="{86FCFF74-3E61-4141-B5A7-7E5E81AF3597}"/>
              </a:ext>
            </a:extLst>
          </p:cNvPr>
          <p:cNvSpPr txBox="1">
            <a:spLocks/>
          </p:cNvSpPr>
          <p:nvPr/>
        </p:nvSpPr>
        <p:spPr>
          <a:xfrm>
            <a:off x="2448560" y="1251248"/>
            <a:ext cx="8229600" cy="1512168"/>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2350" dirty="0">
                <a:latin typeface="Times New Roman" panose="02020603050405020304" pitchFamily="18" charset="0"/>
                <a:cs typeface="Times New Roman" panose="02020603050405020304" pitchFamily="18" charset="0"/>
              </a:rPr>
              <a:t>We Ensure Quality Services @ Reasonable Price.</a:t>
            </a:r>
          </a:p>
        </p:txBody>
      </p:sp>
      <p:pic>
        <p:nvPicPr>
          <p:cNvPr id="8" name="Picture 3" descr="C:\Users\admin\Downloads\Company Profile\PPT\12825130.png">
            <a:extLst>
              <a:ext uri="{FF2B5EF4-FFF2-40B4-BE49-F238E27FC236}">
                <a16:creationId xmlns:a16="http://schemas.microsoft.com/office/drawing/2014/main" xmlns="" id="{464ADCD1-3D2B-470E-ACA9-C5EA34FDA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262" y="2140579"/>
            <a:ext cx="5184576" cy="417057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Coins">
            <a:extLst>
              <a:ext uri="{FF2B5EF4-FFF2-40B4-BE49-F238E27FC236}">
                <a16:creationId xmlns:a16="http://schemas.microsoft.com/office/drawing/2014/main" xmlns="" id="{59A49BB2-0C62-45FB-BA00-673363B400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741420" y="384084"/>
            <a:ext cx="914400" cy="914400"/>
          </a:xfrm>
          <a:prstGeom prst="rect">
            <a:avLst/>
          </a:prstGeom>
        </p:spPr>
      </p:pic>
      <p:pic>
        <p:nvPicPr>
          <p:cNvPr id="18" name="Graphic 17" descr="Coins">
            <a:extLst>
              <a:ext uri="{FF2B5EF4-FFF2-40B4-BE49-F238E27FC236}">
                <a16:creationId xmlns:a16="http://schemas.microsoft.com/office/drawing/2014/main" xmlns="" id="{DBA98A84-01DF-4493-A7D9-001CD53C73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06160" y="371303"/>
            <a:ext cx="914400" cy="914400"/>
          </a:xfrm>
          <a:prstGeom prst="rect">
            <a:avLst/>
          </a:prstGeom>
        </p:spPr>
      </p:pic>
      <p:pic>
        <p:nvPicPr>
          <p:cNvPr id="20" name="Graphic 19" descr="Coins">
            <a:extLst>
              <a:ext uri="{FF2B5EF4-FFF2-40B4-BE49-F238E27FC236}">
                <a16:creationId xmlns:a16="http://schemas.microsoft.com/office/drawing/2014/main" xmlns="" id="{4A38EB30-CC81-4BE7-AA3B-071D48CF29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3550" y="219324"/>
            <a:ext cx="914400" cy="914400"/>
          </a:xfrm>
          <a:prstGeom prst="rect">
            <a:avLst/>
          </a:prstGeom>
        </p:spPr>
      </p:pic>
      <p:pic>
        <p:nvPicPr>
          <p:cNvPr id="22" name="Graphic 21" descr="Coins">
            <a:extLst>
              <a:ext uri="{FF2B5EF4-FFF2-40B4-BE49-F238E27FC236}">
                <a16:creationId xmlns:a16="http://schemas.microsoft.com/office/drawing/2014/main" xmlns="" id="{DA5E7313-9715-4DB1-8722-78D78A383E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44030" y="488827"/>
            <a:ext cx="914400" cy="914400"/>
          </a:xfrm>
          <a:prstGeom prst="rect">
            <a:avLst/>
          </a:prstGeom>
        </p:spPr>
      </p:pic>
    </p:spTree>
    <p:extLst>
      <p:ext uri="{BB962C8B-B14F-4D97-AF65-F5344CB8AC3E}">
        <p14:creationId xmlns:p14="http://schemas.microsoft.com/office/powerpoint/2010/main" val="25969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54167E-6 2.59259E-6 L -3.54167E-6 -0.07222 " pathEditMode="relative" rAng="0" ptsTypes="AA">
                                      <p:cBhvr>
                                        <p:cTn id="6" dur="250" accel="50000" decel="50000" autoRev="1" fill="hold">
                                          <p:stCondLst>
                                            <p:cond delay="0"/>
                                          </p:stCondLst>
                                        </p:cTn>
                                        <p:tgtEl>
                                          <p:spTgt spid="2">
                                            <p:txEl>
                                              <p:pRg st="0" end="0"/>
                                            </p:txEl>
                                          </p:spTgt>
                                        </p:tgtEl>
                                        <p:attrNameLst>
                                          <p:attrName>ppt_x</p:attrName>
                                          <p:attrName>ppt_y</p:attrName>
                                        </p:attrNameLst>
                                      </p:cBhvr>
                                      <p:rCtr x="0" y="-3611"/>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16"/>
                                        </p:tgtEl>
                                      </p:cBhvr>
                                    </p:animEffect>
                                    <p:animScale>
                                      <p:cBhvr>
                                        <p:cTn id="18" dur="250" autoRev="1" fill="hold"/>
                                        <p:tgtEl>
                                          <p:spTgt spid="16"/>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18"/>
                                        </p:tgtEl>
                                      </p:cBhvr>
                                    </p:animEffect>
                                    <p:animScale>
                                      <p:cBhvr>
                                        <p:cTn id="21" dur="250" autoRev="1" fill="hold"/>
                                        <p:tgtEl>
                                          <p:spTgt spid="18"/>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22"/>
                                        </p:tgtEl>
                                      </p:cBhvr>
                                    </p:animEffect>
                                    <p:animScale>
                                      <p:cBhvr>
                                        <p:cTn id="24" dur="250" autoRev="1" fill="hold"/>
                                        <p:tgtEl>
                                          <p:spTgt spid="2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A453A9-EDDE-4BC8-80DB-7D2EBBE54E47}"/>
              </a:ext>
            </a:extLst>
          </p:cNvPr>
          <p:cNvSpPr txBox="1"/>
          <p:nvPr/>
        </p:nvSpPr>
        <p:spPr>
          <a:xfrm>
            <a:off x="1467020" y="531717"/>
            <a:ext cx="8003232" cy="584775"/>
          </a:xfrm>
          <a:prstGeom prst="rect">
            <a:avLst/>
          </a:prstGeom>
          <a:noFill/>
        </p:spPr>
        <p:txBody>
          <a:bodyPr wrap="square" rtlCol="0">
            <a:spAutoFit/>
          </a:bodyPr>
          <a:lstStyle/>
          <a:p>
            <a:r>
              <a:rPr lang="en-IN" sz="3200" dirty="0">
                <a:latin typeface="Times New Roman" panose="02020603050405020304" pitchFamily="18" charset="0"/>
                <a:cs typeface="Times New Roman" panose="02020603050405020304" pitchFamily="18" charset="0"/>
              </a:rPr>
              <a:t>			</a:t>
            </a:r>
            <a:r>
              <a:rPr lang="en-IN" sz="3200" b="1" u="sng" dirty="0">
                <a:latin typeface="Times New Roman" panose="02020603050405020304" pitchFamily="18" charset="0"/>
                <a:cs typeface="Times New Roman" panose="02020603050405020304" pitchFamily="18" charset="0"/>
              </a:rPr>
              <a:t>OUR SETUP</a:t>
            </a:r>
          </a:p>
        </p:txBody>
      </p:sp>
      <mc:AlternateContent xmlns:mc="http://schemas.openxmlformats.org/markup-compatibility/2006">
        <mc:Choice xmlns:am3d="http://schemas.microsoft.com/office/drawing/2017/model3d" xmlns="" Requires="am3d">
          <p:graphicFrame>
            <p:nvGraphicFramePr>
              <p:cNvPr id="3" name="3D Model 2" descr="Gears">
                <a:extLst>
                  <a:ext uri="{FF2B5EF4-FFF2-40B4-BE49-F238E27FC236}">
                    <a16:creationId xmlns:a16="http://schemas.microsoft.com/office/drawing/2014/main" id="{4190EF52-F430-4886-9C25-7B636803CFEE}"/>
                  </a:ext>
                </a:extLst>
              </p:cNvPr>
              <p:cNvGraphicFramePr>
                <a:graphicFrameLocks noChangeAspect="1"/>
              </p:cNvGraphicFramePr>
              <p:nvPr>
                <p:extLst>
                  <p:ext uri="{D42A27DB-BD31-4B8C-83A1-F6EECF244321}">
                    <p14:modId xmlns:p14="http://schemas.microsoft.com/office/powerpoint/2010/main" val="328430508"/>
                  </p:ext>
                </p:extLst>
              </p:nvPr>
            </p:nvGraphicFramePr>
            <p:xfrm>
              <a:off x="2614320" y="129459"/>
              <a:ext cx="1676560" cy="1648210"/>
            </p:xfrm>
            <a:graphic>
              <a:graphicData uri="http://schemas.microsoft.com/office/drawing/2017/model3d">
                <am3d:model3d r:embed="rId2">
                  <am3d:spPr>
                    <a:xfrm>
                      <a:off x="0" y="0"/>
                      <a:ext cx="1676560" cy="1648210"/>
                    </a:xfrm>
                    <a:prstGeom prst="rect">
                      <a:avLst/>
                    </a:prstGeom>
                  </am3d:spPr>
                  <am3d:camera>
                    <am3d:pos x="0" y="0" z="66876989"/>
                    <am3d:up dx="0" dy="36000000" dz="0"/>
                    <am3d:lookAt x="0" y="0" z="0"/>
                    <am3d:perspective fov="2700000"/>
                  </am3d:camera>
                  <am3d:trans>
                    <am3d:meterPerModelUnit n="121738" d="1000000"/>
                    <am3d:preTrans dx="-789646" dy="-17760404" dz="716199"/>
                    <am3d:scale>
                      <am3d:sx n="1000000" d="1000000"/>
                      <am3d:sy n="1000000" d="1000000"/>
                      <am3d:sz n="1000000" d="1000000"/>
                    </am3d:scale>
                    <am3d:rot/>
                    <am3d:postTrans dx="0" dy="0" dz="0"/>
                  </am3d:trans>
                  <am3d:raster rName="Office3DRenderer" rVer="16.0.8326">
                    <am3d:blip r:embed="rId3"/>
                  </am3d:raster>
                  <am3d:objViewport viewportSz="24171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Gears">
                <a:extLst>
                  <a:ext uri="{FF2B5EF4-FFF2-40B4-BE49-F238E27FC236}">
                    <a16:creationId xmlns:a16="http://schemas.microsoft.com/office/drawing/2014/main" xmlns="" id="{4190EF52-F430-4886-9C25-7B636803CFEE}"/>
                  </a:ext>
                </a:extLst>
              </p:cNvPr>
              <p:cNvPicPr>
                <a:picLocks noGrp="1" noRot="1" noChangeAspect="1" noMove="1" noResize="1" noEditPoints="1" noAdjustHandles="1" noChangeArrowheads="1" noChangeShapeType="1" noCrop="1"/>
              </p:cNvPicPr>
              <p:nvPr/>
            </p:nvPicPr>
            <p:blipFill>
              <a:blip r:embed="rId4"/>
              <a:stretch>
                <a:fillRect/>
              </a:stretch>
            </p:blipFill>
            <p:spPr>
              <a:xfrm>
                <a:off x="2614320" y="129459"/>
                <a:ext cx="1676560" cy="1648210"/>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4" name="3D Model 3" descr="Gears">
                <a:extLst>
                  <a:ext uri="{FF2B5EF4-FFF2-40B4-BE49-F238E27FC236}">
                    <a16:creationId xmlns:a16="http://schemas.microsoft.com/office/drawing/2014/main" id="{90F3D561-7F17-4524-AE50-CC8E63D06B37}"/>
                  </a:ext>
                </a:extLst>
              </p:cNvPr>
              <p:cNvGraphicFramePr>
                <a:graphicFrameLocks noChangeAspect="1"/>
              </p:cNvGraphicFramePr>
              <p:nvPr>
                <p:extLst>
                  <p:ext uri="{D42A27DB-BD31-4B8C-83A1-F6EECF244321}">
                    <p14:modId xmlns:p14="http://schemas.microsoft.com/office/powerpoint/2010/main" val="3823185650"/>
                  </p:ext>
                </p:extLst>
              </p:nvPr>
            </p:nvGraphicFramePr>
            <p:xfrm>
              <a:off x="6643236" y="233061"/>
              <a:ext cx="1676559" cy="1648211"/>
            </p:xfrm>
            <a:graphic>
              <a:graphicData uri="http://schemas.microsoft.com/office/drawing/2017/model3d">
                <am3d:model3d r:embed="rId2">
                  <am3d:spPr>
                    <a:xfrm>
                      <a:off x="0" y="0"/>
                      <a:ext cx="1676559" cy="1648211"/>
                    </a:xfrm>
                    <a:prstGeom prst="rect">
                      <a:avLst/>
                    </a:prstGeom>
                  </am3d:spPr>
                  <am3d:camera>
                    <am3d:pos x="0" y="0" z="66876989"/>
                    <am3d:up dx="0" dy="36000000" dz="0"/>
                    <am3d:lookAt x="0" y="0" z="0"/>
                    <am3d:perspective fov="2700000"/>
                  </am3d:camera>
                  <am3d:trans>
                    <am3d:meterPerModelUnit n="121738" d="1000000"/>
                    <am3d:preTrans dx="-789646" dy="-17760404" dz="716199"/>
                    <am3d:scale>
                      <am3d:sx n="1000000" d="1000000"/>
                      <am3d:sy n="1000000" d="1000000"/>
                      <am3d:sz n="1000000" d="1000000"/>
                    </am3d:scale>
                    <am3d:rot/>
                    <am3d:postTrans dx="0" dy="0" dz="0"/>
                  </am3d:trans>
                  <am3d:raster rName="Office3DRenderer" rVer="16.0.8326">
                    <am3d:blip r:embed="rId5"/>
                  </am3d:raster>
                  <am3d:objViewport viewportSz="241715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ears">
                <a:extLst>
                  <a:ext uri="{FF2B5EF4-FFF2-40B4-BE49-F238E27FC236}">
                    <a16:creationId xmlns:a16="http://schemas.microsoft.com/office/drawing/2014/main" xmlns="" id="{90F3D561-7F17-4524-AE50-CC8E63D06B37}"/>
                  </a:ext>
                </a:extLst>
              </p:cNvPr>
              <p:cNvPicPr>
                <a:picLocks noGrp="1" noRot="1" noChangeAspect="1" noMove="1" noResize="1" noEditPoints="1" noAdjustHandles="1" noChangeArrowheads="1" noChangeShapeType="1" noCrop="1"/>
              </p:cNvPicPr>
              <p:nvPr/>
            </p:nvPicPr>
            <p:blipFill>
              <a:blip r:embed="rId6"/>
              <a:stretch>
                <a:fillRect/>
              </a:stretch>
            </p:blipFill>
            <p:spPr>
              <a:xfrm>
                <a:off x="6643236" y="233061"/>
                <a:ext cx="1676559" cy="1648211"/>
              </a:xfrm>
              <a:prstGeom prst="rect">
                <a:avLst/>
              </a:prstGeom>
            </p:spPr>
          </p:pic>
        </mc:Fallback>
      </mc:AlternateContent>
      <p:sp>
        <p:nvSpPr>
          <p:cNvPr id="5" name="Content Placeholder 2">
            <a:extLst>
              <a:ext uri="{FF2B5EF4-FFF2-40B4-BE49-F238E27FC236}">
                <a16:creationId xmlns:a16="http://schemas.microsoft.com/office/drawing/2014/main" xmlns="" id="{4E4E729E-ACDB-4311-B157-052D8ADAC0D4}"/>
              </a:ext>
            </a:extLst>
          </p:cNvPr>
          <p:cNvSpPr txBox="1">
            <a:spLocks/>
          </p:cNvSpPr>
          <p:nvPr/>
        </p:nvSpPr>
        <p:spPr>
          <a:xfrm>
            <a:off x="2838476" y="2146801"/>
            <a:ext cx="8229600" cy="47091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50" dirty="0">
                <a:latin typeface="Times New Roman" panose="02020603050405020304" pitchFamily="18" charset="0"/>
                <a:cs typeface="Times New Roman" panose="02020603050405020304" pitchFamily="18" charset="0"/>
              </a:rPr>
              <a:t>LASER CUTTING HARDWARE SETUP</a:t>
            </a:r>
          </a:p>
          <a:p>
            <a:r>
              <a:rPr lang="en-US" sz="2350" dirty="0">
                <a:latin typeface="Times New Roman" panose="02020603050405020304" pitchFamily="18" charset="0"/>
                <a:cs typeface="Times New Roman" panose="02020603050405020304" pitchFamily="18" charset="0"/>
              </a:rPr>
              <a:t>EPILOG CO2 DUAL HEAD MACHINE</a:t>
            </a:r>
          </a:p>
          <a:p>
            <a:r>
              <a:rPr lang="en-US" sz="2350" dirty="0">
                <a:latin typeface="Times New Roman" panose="02020603050405020304" pitchFamily="18" charset="0"/>
                <a:cs typeface="Times New Roman" panose="02020603050405020304" pitchFamily="18" charset="0"/>
              </a:rPr>
              <a:t>SIZE - 1400MM X 1000MM UPTO ROLL TO ROLL</a:t>
            </a:r>
          </a:p>
          <a:p>
            <a:r>
              <a:rPr lang="en-US" sz="2350" dirty="0">
                <a:latin typeface="Times New Roman" panose="02020603050405020304" pitchFamily="18" charset="0"/>
                <a:cs typeface="Times New Roman" panose="02020603050405020304" pitchFamily="18" charset="0"/>
              </a:rPr>
              <a:t>100 WATTS X 2 SUPERIOR CUTTING POWER </a:t>
            </a:r>
          </a:p>
          <a:p>
            <a:r>
              <a:rPr lang="en-US" sz="2350" dirty="0">
                <a:latin typeface="Times New Roman" panose="02020603050405020304" pitchFamily="18" charset="0"/>
                <a:cs typeface="Times New Roman" panose="02020603050405020304" pitchFamily="18" charset="0"/>
              </a:rPr>
              <a:t>PENTIUM CORE i5 7</a:t>
            </a:r>
            <a:r>
              <a:rPr lang="en-US" sz="2350" baseline="30000" dirty="0">
                <a:latin typeface="Times New Roman" panose="02020603050405020304" pitchFamily="18" charset="0"/>
                <a:cs typeface="Times New Roman" panose="02020603050405020304" pitchFamily="18" charset="0"/>
              </a:rPr>
              <a:t>TH</a:t>
            </a:r>
            <a:r>
              <a:rPr lang="en-US" sz="2350" dirty="0">
                <a:latin typeface="Times New Roman" panose="02020603050405020304" pitchFamily="18" charset="0"/>
                <a:cs typeface="Times New Roman" panose="02020603050405020304" pitchFamily="18" charset="0"/>
              </a:rPr>
              <a:t> GENERATION PC’S</a:t>
            </a:r>
          </a:p>
          <a:p>
            <a:r>
              <a:rPr lang="en-US" sz="2350" dirty="0">
                <a:latin typeface="Times New Roman" panose="02020603050405020304" pitchFamily="18" charset="0"/>
                <a:cs typeface="Times New Roman" panose="02020603050405020304" pitchFamily="18" charset="0"/>
              </a:rPr>
              <a:t>CUTTING PLOTTER 48 INCH</a:t>
            </a:r>
          </a:p>
          <a:p>
            <a:r>
              <a:rPr lang="en-US" sz="2350" dirty="0">
                <a:latin typeface="Times New Roman" panose="02020603050405020304" pitchFamily="18" charset="0"/>
                <a:cs typeface="Times New Roman" panose="02020603050405020304" pitchFamily="18" charset="0"/>
              </a:rPr>
              <a:t>ONLINE  5 KVA UPS SYSTEMS</a:t>
            </a:r>
          </a:p>
          <a:p>
            <a:r>
              <a:rPr lang="en-US" sz="2350" dirty="0">
                <a:latin typeface="Times New Roman" panose="02020603050405020304" pitchFamily="18" charset="0"/>
                <a:cs typeface="Times New Roman" panose="02020603050405020304" pitchFamily="18" charset="0"/>
              </a:rPr>
              <a:t>SOFTWARE: RD WORKS-V8</a:t>
            </a:r>
          </a:p>
          <a:p>
            <a:r>
              <a:rPr lang="en-US" sz="2350" dirty="0">
                <a:latin typeface="Times New Roman" panose="02020603050405020304" pitchFamily="18" charset="0"/>
                <a:cs typeface="Times New Roman" panose="02020603050405020304" pitchFamily="18" charset="0"/>
              </a:rPr>
              <a:t>FILE TYPES: AI, DXF, PLT, CDR, SVG</a:t>
            </a:r>
          </a:p>
        </p:txBody>
      </p:sp>
    </p:spTree>
    <p:extLst>
      <p:ext uri="{BB962C8B-B14F-4D97-AF65-F5344CB8AC3E}">
        <p14:creationId xmlns:p14="http://schemas.microsoft.com/office/powerpoint/2010/main" val="39295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9167E-6 1.11111E-6 L 2.291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5">
                                            <p:txEl>
                                              <p:pRg st="0" end="0"/>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5">
                                            <p:txEl>
                                              <p:pRg st="1" end="1"/>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5">
                                            <p:txEl>
                                              <p:pRg st="2" end="2"/>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5">
                                            <p:txEl>
                                              <p:pRg st="3" end="3"/>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p:cTn id="4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5">
                                            <p:txEl>
                                              <p:pRg st="4" end="4"/>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p:cTn id="4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5">
                                            <p:txEl>
                                              <p:pRg st="5" end="5"/>
                                            </p:tx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p:cTn id="5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5">
                                            <p:txEl>
                                              <p:pRg st="6" end="6"/>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p:cTn id="58"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60" dur="500"/>
                                        <p:tgtEl>
                                          <p:spTgt spid="5">
                                            <p:txEl>
                                              <p:pRg st="7" end="7"/>
                                            </p:tx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Custom</PresentationFormat>
  <Paragraphs>60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Company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159</cp:revision>
  <dcterms:created xsi:type="dcterms:W3CDTF">2020-07-22T04:48:29Z</dcterms:created>
  <dcterms:modified xsi:type="dcterms:W3CDTF">2020-07-27T10:02:06Z</dcterms:modified>
</cp:coreProperties>
</file>